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handoutMasterIdLst>
    <p:handoutMasterId r:id="rId14"/>
  </p:handoutMasterIdLst>
  <p:sldIdLst>
    <p:sldId id="273" r:id="rId3"/>
    <p:sldId id="256" r:id="rId4"/>
    <p:sldId id="291" r:id="rId5"/>
    <p:sldId id="328" r:id="rId7"/>
    <p:sldId id="322" r:id="rId8"/>
    <p:sldId id="314" r:id="rId9"/>
    <p:sldId id="319" r:id="rId10"/>
    <p:sldId id="313" r:id="rId11"/>
    <p:sldId id="285" r:id="rId12"/>
    <p:sldId id="270" r:id="rId13"/>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A6A6"/>
    <a:srgbClr val="013E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91" autoAdjust="0"/>
    <p:restoredTop sz="94660"/>
  </p:normalViewPr>
  <p:slideViewPr>
    <p:cSldViewPr snapToGrid="0">
      <p:cViewPr varScale="1">
        <p:scale>
          <a:sx n="106" d="100"/>
          <a:sy n="106" d="100"/>
        </p:scale>
        <p:origin x="906" y="114"/>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gs" Target="tags/tag3.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handoutMaster" Target="handoutMasters/handoutMaster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EFE73B03-4D71-4565-8C52-4902BE6377A4}" type="doc">
      <dgm:prSet loTypeId="hierarchy" loCatId="hierarchy" qsTypeId="urn:microsoft.com/office/officeart/2005/8/quickstyle/simple1#1" qsCatId="simple" csTypeId="urn:microsoft.com/office/officeart/2005/8/colors/accent1_2#1" csCatId="accent1" phldr="1"/>
      <dgm:spPr/>
      <dgm:t>
        <a:bodyPr/>
        <a:lstStyle/>
        <a:p>
          <a:endParaRPr lang="zh-CN" altLang="en-US"/>
        </a:p>
      </dgm:t>
    </dgm:pt>
    <dgm:pt modelId="{0605F139-5EF0-48E7-A091-192233D2011D}">
      <dgm:prSet phldrT="[文本]" phldr="0" custT="0"/>
      <dgm:spPr/>
      <dgm:t>
        <a:bodyPr vert="horz" wrap="square"/>
        <a:p>
          <a:pPr>
            <a:lnSpc>
              <a:spcPct val="100000"/>
            </a:lnSpc>
            <a:spcBef>
              <a:spcPct val="0"/>
            </a:spcBef>
            <a:spcAft>
              <a:spcPct val="35000"/>
            </a:spcAft>
          </a:pPr>
          <a:r>
            <a:rPr lang="zh-CN" dirty="0"/>
            <a:t>图像</a:t>
          </a:r>
          <a:r>
            <a:rPr lang="zh-CN" dirty="0"/>
            <a:t>处理</a:t>
          </a:r>
          <a:r>
            <a:rPr lang="zh-CN" dirty="0"/>
            <a:t/>
          </a:r>
          <a:endParaRPr lang="zh-CN" dirty="0"/>
        </a:p>
      </dgm:t>
    </dgm:pt>
    <dgm:pt modelId="{2AFB1B2A-8749-4E5E-9CB9-0B60F81C46F8}" cxnId="{764A8F36-748A-4D8B-ADE4-C377869AEEDC}" type="parTrans">
      <dgm:prSet/>
      <dgm:spPr/>
      <dgm:t>
        <a:bodyPr/>
        <a:lstStyle/>
        <a:p>
          <a:endParaRPr lang="zh-CN" altLang="en-US"/>
        </a:p>
      </dgm:t>
    </dgm:pt>
    <dgm:pt modelId="{E0FFEB56-236E-4FE9-83BF-31494E265D5A}" cxnId="{764A8F36-748A-4D8B-ADE4-C377869AEEDC}" type="sibTrans">
      <dgm:prSet/>
      <dgm:spPr/>
      <dgm:t>
        <a:bodyPr/>
        <a:lstStyle/>
        <a:p>
          <a:endParaRPr lang="zh-CN" altLang="en-US"/>
        </a:p>
      </dgm:t>
    </dgm:pt>
    <dgm:pt modelId="{4530EE7D-F557-4815-9ED2-EABC47F46978}">
      <dgm:prSet phldrT="[文本]" phldr="0" custT="0"/>
      <dgm:spPr/>
      <dgm:t>
        <a:bodyPr vert="horz" wrap="square" anchor="ctr" anchorCtr="0"/>
        <a:p>
          <a:pPr>
            <a:lnSpc>
              <a:spcPct val="100000"/>
            </a:lnSpc>
            <a:spcBef>
              <a:spcPct val="0"/>
            </a:spcBef>
            <a:spcAft>
              <a:spcPct val="35000"/>
            </a:spcAft>
          </a:pPr>
          <a:r>
            <a:rPr lang="zh-CN" altLang="en-US"/>
            <a:t>图像</a:t>
          </a:r>
          <a:r>
            <a:rPr lang="zh-CN" altLang="en-US"/>
            <a:t>分类</a:t>
          </a:r>
          <a:r>
            <a:rPr lang="zh-CN" altLang="en-US"/>
            <a:t/>
          </a:r>
          <a:endParaRPr lang="zh-CN" altLang="en-US"/>
        </a:p>
      </dgm:t>
    </dgm:pt>
    <dgm:pt modelId="{AC2BFF99-DAE2-494A-88AB-85D75BC6D2EE}" cxnId="{1C3A02C1-EDCA-42D8-9FD9-016D64CF6CD7}" type="parTrans">
      <dgm:prSet/>
      <dgm:spPr/>
      <dgm:t>
        <a:bodyPr/>
        <a:lstStyle/>
        <a:p>
          <a:endParaRPr lang="zh-CN" altLang="en-US"/>
        </a:p>
      </dgm:t>
    </dgm:pt>
    <dgm:pt modelId="{B98A0394-6758-42EB-8D0E-4491BED52B6C}" cxnId="{1C3A02C1-EDCA-42D8-9FD9-016D64CF6CD7}" type="sibTrans">
      <dgm:prSet/>
      <dgm:spPr/>
      <dgm:t>
        <a:bodyPr/>
        <a:lstStyle/>
        <a:p>
          <a:endParaRPr lang="zh-CN" altLang="en-US"/>
        </a:p>
      </dgm:t>
    </dgm:pt>
    <dgm:pt modelId="{4E4A1E17-A3EC-4A54-9171-277E11A0B287}">
      <dgm:prSet phldrT="[文本]" phldr="0" custT="0"/>
      <dgm:spPr/>
      <dgm:t>
        <a:bodyPr vert="horz" wrap="square"/>
        <a:p>
          <a:pPr>
            <a:lnSpc>
              <a:spcPct val="100000"/>
            </a:lnSpc>
            <a:spcBef>
              <a:spcPct val="0"/>
            </a:spcBef>
            <a:spcAft>
              <a:spcPct val="35000"/>
            </a:spcAft>
          </a:pPr>
          <a:r>
            <a:rPr lang="zh-CN"/>
            <a:t>目标</a:t>
          </a:r>
          <a:r>
            <a:rPr lang="zh-CN"/>
            <a:t>检测</a:t>
          </a:r>
          <a:r>
            <a:rPr lang="zh-CN"/>
            <a:t/>
          </a:r>
          <a:endParaRPr lang="zh-CN"/>
        </a:p>
      </dgm:t>
    </dgm:pt>
    <dgm:pt modelId="{367D7799-1E5C-4947-8AD1-85D1E0D367AF}" cxnId="{E5F8F369-314D-407F-B4E0-0E99EA0E3D21}" type="parTrans">
      <dgm:prSet/>
      <dgm:spPr/>
      <dgm:t>
        <a:bodyPr/>
        <a:lstStyle/>
        <a:p>
          <a:endParaRPr lang="zh-CN" altLang="en-US"/>
        </a:p>
      </dgm:t>
    </dgm:pt>
    <dgm:pt modelId="{7FFEBD18-7D5B-41C0-A8F3-60942A71708D}" cxnId="{E5F8F369-314D-407F-B4E0-0E99EA0E3D21}" type="sibTrans">
      <dgm:prSet/>
      <dgm:spPr/>
      <dgm:t>
        <a:bodyPr/>
        <a:lstStyle/>
        <a:p>
          <a:endParaRPr lang="zh-CN" altLang="en-US"/>
        </a:p>
      </dgm:t>
    </dgm:pt>
    <dgm:pt modelId="{21C39000-2CF7-4296-B08E-26BC6B570554}">
      <dgm:prSet phldr="0" custT="0"/>
      <dgm:spPr/>
      <dgm:t>
        <a:bodyPr vert="horz" wrap="square"/>
        <a:p>
          <a:pPr>
            <a:lnSpc>
              <a:spcPct val="100000"/>
            </a:lnSpc>
            <a:spcBef>
              <a:spcPct val="0"/>
            </a:spcBef>
            <a:spcAft>
              <a:spcPct val="35000"/>
            </a:spcAft>
          </a:pPr>
          <a:r>
            <a:rPr lang="en-US"/>
            <a:t>YOLO</a:t>
          </a:r>
          <a:r>
            <a:rPr lang="en-US"/>
            <a:t/>
          </a:r>
          <a:endParaRPr lang="en-US"/>
        </a:p>
      </dgm:t>
    </dgm:pt>
    <dgm:pt modelId="{365731A1-8F3C-4650-BE16-318400C50724}" cxnId="{86A35C83-17B6-4477-B327-211ED1BA0080}" type="parTrans">
      <dgm:prSet/>
      <dgm:spPr/>
      <dgm:t>
        <a:bodyPr/>
        <a:lstStyle/>
        <a:p>
          <a:endParaRPr lang="zh-CN" altLang="en-US"/>
        </a:p>
      </dgm:t>
    </dgm:pt>
    <dgm:pt modelId="{3DD96D12-9EFB-4436-99A4-C4615665E95C}" cxnId="{86A35C83-17B6-4477-B327-211ED1BA0080}" type="sibTrans">
      <dgm:prSet/>
      <dgm:spPr/>
      <dgm:t>
        <a:bodyPr/>
        <a:lstStyle/>
        <a:p>
          <a:endParaRPr lang="zh-CN" altLang="en-US"/>
        </a:p>
      </dgm:t>
    </dgm:pt>
    <dgm:pt modelId="{682AD519-9285-4459-9C05-1C0C882D24D7}">
      <dgm:prSet phldr="0" custT="0"/>
      <dgm:spPr/>
      <dgm:t>
        <a:bodyPr vert="horz" wrap="square"/>
        <a:p>
          <a:pPr>
            <a:lnSpc>
              <a:spcPct val="100000"/>
            </a:lnSpc>
            <a:spcBef>
              <a:spcPct val="0"/>
            </a:spcBef>
            <a:spcAft>
              <a:spcPct val="35000"/>
            </a:spcAft>
          </a:pPr>
          <a:r>
            <a:rPr lang="en-US"/>
            <a:t>F</a:t>
          </a:r>
          <a:r>
            <a:rPr lang="en-US"/>
            <a:t>ast</a:t>
          </a:r>
          <a:r>
            <a:rPr lang="en-US"/>
            <a:t>er</a:t>
          </a:r>
          <a:r>
            <a:rPr lang="en-US"/>
            <a:t> RCNN</a:t>
          </a:r>
          <a:endParaRPr lang="en-US"/>
        </a:p>
      </dgm:t>
    </dgm:pt>
    <dgm:pt modelId="{93EA5F3F-2A75-48CF-9F9C-93F8CB294B3C}" cxnId="{7992ED4F-7E5D-49F0-BC0C-808E20C07AF9}" type="parTrans">
      <dgm:prSet/>
      <dgm:spPr/>
    </dgm:pt>
    <dgm:pt modelId="{29EFAEC6-CCF7-4B1E-B820-538618F66A2C}" cxnId="{7992ED4F-7E5D-49F0-BC0C-808E20C07AF9}" type="sibTrans">
      <dgm:prSet/>
      <dgm:spPr/>
    </dgm:pt>
    <dgm:pt modelId="{77581072-B82C-4E06-BA5D-7BF44097F6C9}">
      <dgm:prSet phldr="0" custT="0"/>
      <dgm:spPr/>
      <dgm:t>
        <a:bodyPr vert="horz" wrap="square"/>
        <a:p>
          <a:pPr>
            <a:lnSpc>
              <a:spcPct val="100000"/>
            </a:lnSpc>
            <a:spcBef>
              <a:spcPct val="0"/>
            </a:spcBef>
            <a:spcAft>
              <a:spcPct val="35000"/>
            </a:spcAft>
          </a:pPr>
          <a:r>
            <a:rPr lang="zh-CN" altLang="en-US"/>
            <a:t>图像</a:t>
          </a:r>
          <a:r>
            <a:rPr lang="zh-CN" altLang="en-US"/>
            <a:t>分割</a:t>
          </a:r>
          <a:r>
            <a:rPr lang="zh-CN" altLang="en-US"/>
            <a:t/>
          </a:r>
          <a:endParaRPr lang="zh-CN" altLang="en-US"/>
        </a:p>
      </dgm:t>
    </dgm:pt>
    <dgm:pt modelId="{56A29459-15B1-483A-99E3-6427E2873085}" cxnId="{82D218D9-6926-4611-92ED-564FEF4E9EF7}" type="parTrans">
      <dgm:prSet/>
      <dgm:spPr/>
      <dgm:t>
        <a:bodyPr/>
        <a:lstStyle/>
        <a:p>
          <a:endParaRPr lang="zh-CN" altLang="en-US"/>
        </a:p>
      </dgm:t>
    </dgm:pt>
    <dgm:pt modelId="{3119A782-3554-4750-9726-2C69BFAC07E9}" cxnId="{82D218D9-6926-4611-92ED-564FEF4E9EF7}" type="sibTrans">
      <dgm:prSet/>
      <dgm:spPr/>
      <dgm:t>
        <a:bodyPr/>
        <a:lstStyle/>
        <a:p>
          <a:endParaRPr lang="zh-CN" altLang="en-US"/>
        </a:p>
      </dgm:t>
    </dgm:pt>
    <dgm:pt modelId="{F07EF213-DCE7-469B-864E-CE4CE8CAFA4F}">
      <dgm:prSet phldr="0" custT="0"/>
      <dgm:spPr/>
      <dgm:t>
        <a:bodyPr vert="horz" wrap="square"/>
        <a:p>
          <a:pPr>
            <a:lnSpc>
              <a:spcPct val="100000"/>
            </a:lnSpc>
            <a:spcBef>
              <a:spcPct val="0"/>
            </a:spcBef>
            <a:spcAft>
              <a:spcPct val="35000"/>
            </a:spcAft>
          </a:pPr>
          <a:r>
            <a:rPr lang="en-US"/>
            <a:t>M</a:t>
          </a:r>
          <a:r>
            <a:rPr lang="en-US"/>
            <a:t>ask RCNN</a:t>
          </a:r>
          <a:endParaRPr lang="en-US"/>
        </a:p>
      </dgm:t>
    </dgm:pt>
    <dgm:pt modelId="{DA6080FD-572C-4350-987D-6B49D53069CF}" cxnId="{35455C5D-CBDF-4559-8EBB-EA3EED4F6012}" type="parTrans">
      <dgm:prSet/>
      <dgm:spPr/>
      <dgm:t>
        <a:bodyPr/>
        <a:lstStyle/>
        <a:p>
          <a:endParaRPr lang="zh-CN" altLang="en-US"/>
        </a:p>
      </dgm:t>
    </dgm:pt>
    <dgm:pt modelId="{1CB1AC65-D0F3-4738-8284-0F08141B5EED}" cxnId="{35455C5D-CBDF-4559-8EBB-EA3EED4F6012}" type="sibTrans">
      <dgm:prSet/>
      <dgm:spPr/>
      <dgm:t>
        <a:bodyPr/>
        <a:lstStyle/>
        <a:p>
          <a:endParaRPr lang="zh-CN" altLang="en-US"/>
        </a:p>
      </dgm:t>
    </dgm:pt>
    <dgm:pt modelId="{1950F61E-440D-4F6B-8F7B-6F7C9B9A5302}">
      <dgm:prSet phldr="0" custT="0"/>
      <dgm:spPr/>
      <dgm:t>
        <a:bodyPr vert="horz" wrap="square"/>
        <a:p>
          <a:pPr>
            <a:lnSpc>
              <a:spcPct val="100000"/>
            </a:lnSpc>
            <a:spcBef>
              <a:spcPct val="0"/>
            </a:spcBef>
            <a:spcAft>
              <a:spcPct val="35000"/>
            </a:spcAft>
          </a:pPr>
          <a:r>
            <a:rPr lang="en-US"/>
            <a:t>U</a:t>
          </a:r>
          <a:r>
            <a:rPr lang="en-US"/>
            <a:t>net</a:t>
          </a:r>
          <a:r>
            <a:rPr lang="en-US"/>
            <a:t/>
          </a:r>
          <a:endParaRPr lang="en-US"/>
        </a:p>
      </dgm:t>
    </dgm:pt>
    <dgm:pt modelId="{32754D95-053A-4AB6-8260-AD9B7070ECF8}" cxnId="{29520B88-6D7C-4F86-9440-47E080BBADDC}" type="parTrans">
      <dgm:prSet/>
      <dgm:spPr/>
    </dgm:pt>
    <dgm:pt modelId="{94699ABA-0292-4502-865E-5FDE19219F51}" cxnId="{29520B88-6D7C-4F86-9440-47E080BBADDC}" type="sibTrans">
      <dgm:prSet/>
      <dgm:spPr/>
    </dgm:pt>
    <dgm:pt modelId="{5CA913F9-3945-4123-93B4-89D4D699A950}">
      <dgm:prSet phldr="0" custT="0"/>
      <dgm:spPr/>
      <dgm:t>
        <a:bodyPr vert="horz" wrap="square"/>
        <a:p>
          <a:pPr>
            <a:lnSpc>
              <a:spcPct val="100000"/>
            </a:lnSpc>
            <a:spcBef>
              <a:spcPct val="0"/>
            </a:spcBef>
            <a:spcAft>
              <a:spcPct val="35000"/>
            </a:spcAft>
          </a:pPr>
          <a:r>
            <a:rPr lang="en-US"/>
            <a:t>S</a:t>
          </a:r>
          <a:r>
            <a:rPr lang="en-US"/>
            <a:t>egnet</a:t>
          </a:r>
          <a:r>
            <a:rPr lang="en-US"/>
            <a:t/>
          </a:r>
          <a:endParaRPr lang="en-US"/>
        </a:p>
      </dgm:t>
    </dgm:pt>
    <dgm:pt modelId="{662AC393-D572-42E2-A98F-8DF798F052C6}" cxnId="{49FC24C7-9252-4F07-BFE3-055732378DF5}" type="parTrans">
      <dgm:prSet/>
      <dgm:spPr/>
    </dgm:pt>
    <dgm:pt modelId="{9F2B6E84-FF92-4A32-A54B-C2D084B7582D}" cxnId="{49FC24C7-9252-4F07-BFE3-055732378DF5}" type="sibTrans">
      <dgm:prSet/>
      <dgm:spPr/>
    </dgm:pt>
    <dgm:pt modelId="{5FBAB40F-6011-4629-9B30-77C9439C91BF}" type="pres">
      <dgm:prSet presAssocID="{EFE73B03-4D71-4565-8C52-4902BE6377A4}" presName="diagram" presStyleCnt="0">
        <dgm:presLayoutVars>
          <dgm:chPref val="1"/>
          <dgm:dir/>
          <dgm:animOne val="branch"/>
          <dgm:animLvl val="lvl"/>
          <dgm:resizeHandles val="exact"/>
        </dgm:presLayoutVars>
      </dgm:prSet>
      <dgm:spPr/>
    </dgm:pt>
    <dgm:pt modelId="{2332AA2E-A989-4175-BB73-78EA4C3BDB65}" type="pres">
      <dgm:prSet presAssocID="{0605F139-5EF0-48E7-A091-192233D2011D}" presName="root1" presStyleCnt="0"/>
      <dgm:spPr/>
    </dgm:pt>
    <dgm:pt modelId="{24E3F4AB-32FB-4CE0-9DAC-FC4DD26B5900}" type="pres">
      <dgm:prSet presAssocID="{0605F139-5EF0-48E7-A091-192233D2011D}" presName="LevelOneTextNode" presStyleLbl="node0" presStyleIdx="0" presStyleCnt="1" custScaleX="52535">
        <dgm:presLayoutVars>
          <dgm:chPref val="3"/>
        </dgm:presLayoutVars>
      </dgm:prSet>
      <dgm:spPr/>
    </dgm:pt>
    <dgm:pt modelId="{44F25638-8073-4DA7-9390-5AC06A304565}" type="pres">
      <dgm:prSet presAssocID="{0605F139-5EF0-48E7-A091-192233D2011D}" presName="level2hierChild" presStyleCnt="0"/>
      <dgm:spPr/>
    </dgm:pt>
    <dgm:pt modelId="{B47BD6C9-6D53-4A69-975F-9CF96E25F10F}" type="pres">
      <dgm:prSet presAssocID="{AC2BFF99-DAE2-494A-88AB-85D75BC6D2EE}" presName="conn2-1" presStyleLbl="parChTrans1D2" presStyleIdx="0" presStyleCnt="3"/>
      <dgm:spPr/>
    </dgm:pt>
    <dgm:pt modelId="{C1833E64-0598-4ED8-B73B-4C820BB35531}" type="pres">
      <dgm:prSet presAssocID="{AC2BFF99-DAE2-494A-88AB-85D75BC6D2EE}" presName="connTx" presStyleCnt="0"/>
      <dgm:spPr/>
    </dgm:pt>
    <dgm:pt modelId="{46F58ACF-5130-428E-B3EF-87D6FEC0C921}" type="pres">
      <dgm:prSet presAssocID="{4530EE7D-F557-4815-9ED2-EABC47F46978}" presName="root2" presStyleCnt="0"/>
      <dgm:spPr/>
    </dgm:pt>
    <dgm:pt modelId="{3C0D5057-54F2-42F8-ADAD-AA27A1CC1A1B}" type="pres">
      <dgm:prSet presAssocID="{4530EE7D-F557-4815-9ED2-EABC47F46978}" presName="LevelTwoTextNode" presStyleLbl="node2" presStyleIdx="0" presStyleCnt="3" custLinFactNeighborX="1456" custLinFactNeighborY="-17347">
        <dgm:presLayoutVars>
          <dgm:chPref val="3"/>
        </dgm:presLayoutVars>
      </dgm:prSet>
      <dgm:spPr/>
    </dgm:pt>
    <dgm:pt modelId="{48673F39-879C-4946-8DC7-FD68F0552920}" type="pres">
      <dgm:prSet presAssocID="{4530EE7D-F557-4815-9ED2-EABC47F46978}" presName="level3hierChild" presStyleCnt="0"/>
      <dgm:spPr/>
    </dgm:pt>
    <dgm:pt modelId="{2E81B90F-7494-41FF-808F-F7F82B993B40}" type="pres">
      <dgm:prSet presAssocID="{367D7799-1E5C-4947-8AD1-85D1E0D367AF}" presName="conn2-1" presStyleLbl="parChTrans1D2" presStyleIdx="1" presStyleCnt="3"/>
      <dgm:spPr/>
    </dgm:pt>
    <dgm:pt modelId="{0F4B7785-0023-487B-801C-9850969E1D34}" type="pres">
      <dgm:prSet presAssocID="{367D7799-1E5C-4947-8AD1-85D1E0D367AF}" presName="connTx" presStyleCnt="0"/>
      <dgm:spPr/>
    </dgm:pt>
    <dgm:pt modelId="{4925E953-147A-4210-9A9C-63730A307231}" type="pres">
      <dgm:prSet presAssocID="{4E4A1E17-A3EC-4A54-9171-277E11A0B287}" presName="root2" presStyleCnt="0"/>
      <dgm:spPr/>
    </dgm:pt>
    <dgm:pt modelId="{3D382021-A429-4403-82FF-5A95DD3EBB20}" type="pres">
      <dgm:prSet presAssocID="{4E4A1E17-A3EC-4A54-9171-277E11A0B287}" presName="LevelTwoTextNode" presStyleLbl="node2" presStyleIdx="1" presStyleCnt="3">
        <dgm:presLayoutVars>
          <dgm:chPref val="3"/>
        </dgm:presLayoutVars>
      </dgm:prSet>
      <dgm:spPr/>
    </dgm:pt>
    <dgm:pt modelId="{6D231649-1A42-47D5-A289-01058E6A05B6}" type="pres">
      <dgm:prSet presAssocID="{4E4A1E17-A3EC-4A54-9171-277E11A0B287}" presName="level3hierChild" presStyleCnt="0"/>
      <dgm:spPr/>
    </dgm:pt>
    <dgm:pt modelId="{ECCEF1FD-6AFB-47EC-9946-9F7D35705C00}" type="pres">
      <dgm:prSet presAssocID="{365731A1-8F3C-4650-BE16-318400C50724}" presName="conn2-1" presStyleLbl="parChTrans1D3" presStyleIdx="0" presStyleCnt="5"/>
      <dgm:spPr/>
    </dgm:pt>
    <dgm:pt modelId="{95F9CB55-83F4-4084-8342-009357FE8797}" type="pres">
      <dgm:prSet presAssocID="{365731A1-8F3C-4650-BE16-318400C50724}" presName="connTx" presStyleCnt="0"/>
      <dgm:spPr/>
    </dgm:pt>
    <dgm:pt modelId="{12AAD5DA-65CD-4B45-9267-374450037E61}" type="pres">
      <dgm:prSet presAssocID="{21C39000-2CF7-4296-B08E-26BC6B570554}" presName="root2" presStyleCnt="0"/>
      <dgm:spPr/>
    </dgm:pt>
    <dgm:pt modelId="{77026370-2EA3-41AB-83D2-249A0ED75183}" type="pres">
      <dgm:prSet presAssocID="{21C39000-2CF7-4296-B08E-26BC6B570554}" presName="LevelTwoTextNode" presStyleLbl="node3" presStyleIdx="0" presStyleCnt="5">
        <dgm:presLayoutVars>
          <dgm:chPref val="3"/>
        </dgm:presLayoutVars>
      </dgm:prSet>
      <dgm:spPr/>
    </dgm:pt>
    <dgm:pt modelId="{27BEFDC7-7467-46F5-8B4C-052BBC4F66F5}" type="pres">
      <dgm:prSet presAssocID="{21C39000-2CF7-4296-B08E-26BC6B570554}" presName="level3hierChild" presStyleCnt="0"/>
      <dgm:spPr/>
    </dgm:pt>
    <dgm:pt modelId="{EB1A6453-61FC-4787-A830-9BA0409EB0E3}" type="pres">
      <dgm:prSet presAssocID="{93EA5F3F-2A75-48CF-9F9C-93F8CB294B3C}" presName="conn2-1" presStyleLbl="parChTrans1D3" presStyleIdx="1" presStyleCnt="5"/>
      <dgm:spPr/>
    </dgm:pt>
    <dgm:pt modelId="{73FC594F-B2E2-4AC7-BB3F-91FA9CEE00FD}" type="pres">
      <dgm:prSet presAssocID="{93EA5F3F-2A75-48CF-9F9C-93F8CB294B3C}" presName="connTx" presStyleCnt="0"/>
      <dgm:spPr/>
    </dgm:pt>
    <dgm:pt modelId="{A3E93722-805F-4F66-BF7B-8B617FD8D90E}" type="pres">
      <dgm:prSet presAssocID="{682AD519-9285-4459-9C05-1C0C882D24D7}" presName="root2" presStyleCnt="0"/>
      <dgm:spPr/>
    </dgm:pt>
    <dgm:pt modelId="{5694F236-7296-4495-AF95-99DD009D0007}" type="pres">
      <dgm:prSet presAssocID="{682AD519-9285-4459-9C05-1C0C882D24D7}" presName="LevelTwoTextNode" presStyleLbl="node3" presStyleIdx="1" presStyleCnt="5">
        <dgm:presLayoutVars>
          <dgm:chPref val="3"/>
        </dgm:presLayoutVars>
      </dgm:prSet>
      <dgm:spPr/>
    </dgm:pt>
    <dgm:pt modelId="{AF84527C-2824-42E4-82E9-592A59D41134}" type="pres">
      <dgm:prSet presAssocID="{682AD519-9285-4459-9C05-1C0C882D24D7}" presName="level3hierChild" presStyleCnt="0"/>
      <dgm:spPr/>
    </dgm:pt>
    <dgm:pt modelId="{0D22B815-D975-4836-8A32-C13F01C29A08}" type="pres">
      <dgm:prSet presAssocID="{56A29459-15B1-483A-99E3-6427E2873085}" presName="conn2-1" presStyleLbl="parChTrans1D2" presStyleIdx="2" presStyleCnt="3"/>
      <dgm:spPr/>
    </dgm:pt>
    <dgm:pt modelId="{05337304-4FD3-42A0-9762-6FC3148BA679}" type="pres">
      <dgm:prSet presAssocID="{56A29459-15B1-483A-99E3-6427E2873085}" presName="connTx" presStyleCnt="0"/>
      <dgm:spPr/>
    </dgm:pt>
    <dgm:pt modelId="{E35E2FDD-E5FE-4A4D-884C-AC2956CB715A}" type="pres">
      <dgm:prSet presAssocID="{77581072-B82C-4E06-BA5D-7BF44097F6C9}" presName="root2" presStyleCnt="0"/>
      <dgm:spPr/>
    </dgm:pt>
    <dgm:pt modelId="{DCAFA36E-63C0-454A-BCF8-C8675F0DA54C}" type="pres">
      <dgm:prSet presAssocID="{77581072-B82C-4E06-BA5D-7BF44097F6C9}" presName="LevelTwoTextNode" presStyleLbl="node2" presStyleIdx="2" presStyleCnt="3">
        <dgm:presLayoutVars>
          <dgm:chPref val="3"/>
        </dgm:presLayoutVars>
      </dgm:prSet>
      <dgm:spPr/>
    </dgm:pt>
    <dgm:pt modelId="{2294C9D9-D73F-4A41-B752-F34A74AE1AE5}" type="pres">
      <dgm:prSet presAssocID="{77581072-B82C-4E06-BA5D-7BF44097F6C9}" presName="level3hierChild" presStyleCnt="0"/>
      <dgm:spPr/>
    </dgm:pt>
    <dgm:pt modelId="{28942B33-BB31-4232-A902-9A965BD274FC}" type="pres">
      <dgm:prSet presAssocID="{DA6080FD-572C-4350-987D-6B49D53069CF}" presName="conn2-1" presStyleLbl="parChTrans1D3" presStyleIdx="2" presStyleCnt="5"/>
      <dgm:spPr/>
    </dgm:pt>
    <dgm:pt modelId="{51A7EAB0-B34A-4C52-8F94-D9D2C74C81DD}" type="pres">
      <dgm:prSet presAssocID="{DA6080FD-572C-4350-987D-6B49D53069CF}" presName="connTx" presStyleCnt="0"/>
      <dgm:spPr/>
    </dgm:pt>
    <dgm:pt modelId="{9901F703-E838-4555-AEBE-768F64515E8A}" type="pres">
      <dgm:prSet presAssocID="{F07EF213-DCE7-469B-864E-CE4CE8CAFA4F}" presName="root2" presStyleCnt="0"/>
      <dgm:spPr/>
    </dgm:pt>
    <dgm:pt modelId="{56C65BF0-BE2B-4C16-BBD4-F3968DB05D2C}" type="pres">
      <dgm:prSet presAssocID="{F07EF213-DCE7-469B-864E-CE4CE8CAFA4F}" presName="LevelTwoTextNode" presStyleLbl="node3" presStyleIdx="2" presStyleCnt="5">
        <dgm:presLayoutVars>
          <dgm:chPref val="3"/>
        </dgm:presLayoutVars>
      </dgm:prSet>
      <dgm:spPr/>
    </dgm:pt>
    <dgm:pt modelId="{14DA8D9A-3B2F-4774-8D2E-34B9384AE3D8}" type="pres">
      <dgm:prSet presAssocID="{F07EF213-DCE7-469B-864E-CE4CE8CAFA4F}" presName="level3hierChild" presStyleCnt="0"/>
      <dgm:spPr/>
    </dgm:pt>
    <dgm:pt modelId="{6D114784-5774-49BD-B319-84A8BCAEC5F2}" type="pres">
      <dgm:prSet presAssocID="{32754D95-053A-4AB6-8260-AD9B7070ECF8}" presName="conn2-1" presStyleLbl="parChTrans1D3" presStyleIdx="3" presStyleCnt="5"/>
      <dgm:spPr/>
    </dgm:pt>
    <dgm:pt modelId="{C54D4577-60E3-464B-B1A4-842814539A8C}" type="pres">
      <dgm:prSet presAssocID="{32754D95-053A-4AB6-8260-AD9B7070ECF8}" presName="connTx" presStyleCnt="0"/>
      <dgm:spPr/>
    </dgm:pt>
    <dgm:pt modelId="{0054F497-0573-4A10-B392-E951DEF8070D}" type="pres">
      <dgm:prSet presAssocID="{1950F61E-440D-4F6B-8F7B-6F7C9B9A5302}" presName="root2" presStyleCnt="0"/>
      <dgm:spPr/>
    </dgm:pt>
    <dgm:pt modelId="{3E1D7465-F9D6-46C5-B9D8-8DFB96D9B6AB}" type="pres">
      <dgm:prSet presAssocID="{1950F61E-440D-4F6B-8F7B-6F7C9B9A5302}" presName="LevelTwoTextNode" presStyleLbl="node3" presStyleIdx="3" presStyleCnt="5">
        <dgm:presLayoutVars>
          <dgm:chPref val="3"/>
        </dgm:presLayoutVars>
      </dgm:prSet>
      <dgm:spPr/>
    </dgm:pt>
    <dgm:pt modelId="{4C9A91E7-3D23-4D3D-8FB1-AEC53ACDCCFB}" type="pres">
      <dgm:prSet presAssocID="{1950F61E-440D-4F6B-8F7B-6F7C9B9A5302}" presName="level3hierChild" presStyleCnt="0"/>
      <dgm:spPr/>
    </dgm:pt>
    <dgm:pt modelId="{46F2B51F-B913-4F00-8D1D-B3E42277A0FE}" type="pres">
      <dgm:prSet presAssocID="{662AC393-D572-42E2-A98F-8DF798F052C6}" presName="conn2-1" presStyleLbl="parChTrans1D3" presStyleIdx="4" presStyleCnt="5"/>
      <dgm:spPr/>
    </dgm:pt>
    <dgm:pt modelId="{5E0C896A-E442-4DCA-BC4E-9F2AA4ED57E1}" type="pres">
      <dgm:prSet presAssocID="{662AC393-D572-42E2-A98F-8DF798F052C6}" presName="connTx" presStyleCnt="0"/>
      <dgm:spPr/>
    </dgm:pt>
    <dgm:pt modelId="{EB612609-7AA3-4E57-B06A-E26A737732A1}" type="pres">
      <dgm:prSet presAssocID="{5CA913F9-3945-4123-93B4-89D4D699A950}" presName="root2" presStyleCnt="0"/>
      <dgm:spPr/>
    </dgm:pt>
    <dgm:pt modelId="{BCCEC216-6669-457E-82CA-9A9EAF26BDC5}" type="pres">
      <dgm:prSet presAssocID="{5CA913F9-3945-4123-93B4-89D4D699A950}" presName="LevelTwoTextNode" presStyleLbl="node3" presStyleIdx="4" presStyleCnt="5">
        <dgm:presLayoutVars>
          <dgm:chPref val="3"/>
        </dgm:presLayoutVars>
      </dgm:prSet>
      <dgm:spPr/>
    </dgm:pt>
    <dgm:pt modelId="{46E20280-2161-4091-A2DA-DFE61782F305}" type="pres">
      <dgm:prSet presAssocID="{5CA913F9-3945-4123-93B4-89D4D699A950}" presName="level3hierChild" presStyleCnt="0"/>
      <dgm:spPr/>
    </dgm:pt>
  </dgm:ptLst>
  <dgm:cxnLst>
    <dgm:cxn modelId="{764A8F36-748A-4D8B-ADE4-C377869AEEDC}" srcId="{EFE73B03-4D71-4565-8C52-4902BE6377A4}" destId="{0605F139-5EF0-48E7-A091-192233D2011D}" srcOrd="0" destOrd="0" parTransId="{2AFB1B2A-8749-4E5E-9CB9-0B60F81C46F8}" sibTransId="{E0FFEB56-236E-4FE9-83BF-31494E265D5A}"/>
    <dgm:cxn modelId="{1C3A02C1-EDCA-42D8-9FD9-016D64CF6CD7}" srcId="{0605F139-5EF0-48E7-A091-192233D2011D}" destId="{4530EE7D-F557-4815-9ED2-EABC47F46978}" srcOrd="0" destOrd="0" parTransId="{AC2BFF99-DAE2-494A-88AB-85D75BC6D2EE}" sibTransId="{B98A0394-6758-42EB-8D0E-4491BED52B6C}"/>
    <dgm:cxn modelId="{E5F8F369-314D-407F-B4E0-0E99EA0E3D21}" srcId="{0605F139-5EF0-48E7-A091-192233D2011D}" destId="{4E4A1E17-A3EC-4A54-9171-277E11A0B287}" srcOrd="1" destOrd="0" parTransId="{367D7799-1E5C-4947-8AD1-85D1E0D367AF}" sibTransId="{7FFEBD18-7D5B-41C0-A8F3-60942A71708D}"/>
    <dgm:cxn modelId="{86A35C83-17B6-4477-B327-211ED1BA0080}" srcId="{4E4A1E17-A3EC-4A54-9171-277E11A0B287}" destId="{21C39000-2CF7-4296-B08E-26BC6B570554}" srcOrd="0" destOrd="1" parTransId="{365731A1-8F3C-4650-BE16-318400C50724}" sibTransId="{3DD96D12-9EFB-4436-99A4-C4615665E95C}"/>
    <dgm:cxn modelId="{7992ED4F-7E5D-49F0-BC0C-808E20C07AF9}" srcId="{4E4A1E17-A3EC-4A54-9171-277E11A0B287}" destId="{682AD519-9285-4459-9C05-1C0C882D24D7}" srcOrd="1" destOrd="1" parTransId="{93EA5F3F-2A75-48CF-9F9C-93F8CB294B3C}" sibTransId="{29EFAEC6-CCF7-4B1E-B820-538618F66A2C}"/>
    <dgm:cxn modelId="{82D218D9-6926-4611-92ED-564FEF4E9EF7}" srcId="{0605F139-5EF0-48E7-A091-192233D2011D}" destId="{77581072-B82C-4E06-BA5D-7BF44097F6C9}" srcOrd="2" destOrd="0" parTransId="{56A29459-15B1-483A-99E3-6427E2873085}" sibTransId="{3119A782-3554-4750-9726-2C69BFAC07E9}"/>
    <dgm:cxn modelId="{35455C5D-CBDF-4559-8EBB-EA3EED4F6012}" srcId="{77581072-B82C-4E06-BA5D-7BF44097F6C9}" destId="{F07EF213-DCE7-469B-864E-CE4CE8CAFA4F}" srcOrd="0" destOrd="2" parTransId="{DA6080FD-572C-4350-987D-6B49D53069CF}" sibTransId="{1CB1AC65-D0F3-4738-8284-0F08141B5EED}"/>
    <dgm:cxn modelId="{29520B88-6D7C-4F86-9440-47E080BBADDC}" srcId="{77581072-B82C-4E06-BA5D-7BF44097F6C9}" destId="{1950F61E-440D-4F6B-8F7B-6F7C9B9A5302}" srcOrd="1" destOrd="2" parTransId="{32754D95-053A-4AB6-8260-AD9B7070ECF8}" sibTransId="{94699ABA-0292-4502-865E-5FDE19219F51}"/>
    <dgm:cxn modelId="{49FC24C7-9252-4F07-BFE3-055732378DF5}" srcId="{77581072-B82C-4E06-BA5D-7BF44097F6C9}" destId="{5CA913F9-3945-4123-93B4-89D4D699A950}" srcOrd="2" destOrd="2" parTransId="{662AC393-D572-42E2-A98F-8DF798F052C6}" sibTransId="{9F2B6E84-FF92-4A32-A54B-C2D084B7582D}"/>
    <dgm:cxn modelId="{99400FFA-A527-437F-8B3A-42250200D5E2}" type="presOf" srcId="{EFE73B03-4D71-4565-8C52-4902BE6377A4}" destId="{5FBAB40F-6011-4629-9B30-77C9439C91BF}" srcOrd="0" destOrd="0" presId="urn:microsoft.com/office/officeart/2005/8/layout/hierarchy2#1"/>
    <dgm:cxn modelId="{6DD84CED-1667-4866-9C95-F03BB972EE44}" type="presParOf" srcId="{5FBAB40F-6011-4629-9B30-77C9439C91BF}" destId="{2332AA2E-A989-4175-BB73-78EA4C3BDB65}" srcOrd="0" destOrd="0" presId="urn:microsoft.com/office/officeart/2005/8/layout/hierarchy2#1"/>
    <dgm:cxn modelId="{BF75CCC4-6BE2-46B7-ACDE-41D08E8379F5}" type="presParOf" srcId="{2332AA2E-A989-4175-BB73-78EA4C3BDB65}" destId="{24E3F4AB-32FB-4CE0-9DAC-FC4DD26B5900}" srcOrd="0" destOrd="0" presId="urn:microsoft.com/office/officeart/2005/8/layout/hierarchy2#1"/>
    <dgm:cxn modelId="{18127C3C-66F1-429D-A6EA-D8AF7A3EC922}" type="presOf" srcId="{0605F139-5EF0-48E7-A091-192233D2011D}" destId="{24E3F4AB-32FB-4CE0-9DAC-FC4DD26B5900}" srcOrd="0" destOrd="0" presId="urn:microsoft.com/office/officeart/2005/8/layout/hierarchy2#1"/>
    <dgm:cxn modelId="{38CE8D32-7558-4C74-AC3E-C4A0F9864926}" type="presParOf" srcId="{2332AA2E-A989-4175-BB73-78EA4C3BDB65}" destId="{44F25638-8073-4DA7-9390-5AC06A304565}" srcOrd="1" destOrd="0" presId="urn:microsoft.com/office/officeart/2005/8/layout/hierarchy2#1"/>
    <dgm:cxn modelId="{67A4423B-8AD5-4D1E-826D-55AC3C6C3F80}" type="presParOf" srcId="{44F25638-8073-4DA7-9390-5AC06A304565}" destId="{B47BD6C9-6D53-4A69-975F-9CF96E25F10F}" srcOrd="0" destOrd="1" presId="urn:microsoft.com/office/officeart/2005/8/layout/hierarchy2#1"/>
    <dgm:cxn modelId="{859D9CF7-3C48-46A9-8AE0-3550AA0E9701}" type="presOf" srcId="{AC2BFF99-DAE2-494A-88AB-85D75BC6D2EE}" destId="{B47BD6C9-6D53-4A69-975F-9CF96E25F10F}" srcOrd="0" destOrd="0" presId="urn:microsoft.com/office/officeart/2005/8/layout/hierarchy2#1"/>
    <dgm:cxn modelId="{2A7B2E40-2A8A-4299-8C6A-CCAD68C9B378}" type="presParOf" srcId="{B47BD6C9-6D53-4A69-975F-9CF96E25F10F}" destId="{C1833E64-0598-4ED8-B73B-4C820BB35531}" srcOrd="0" destOrd="0" presId="urn:microsoft.com/office/officeart/2005/8/layout/hierarchy2#1"/>
    <dgm:cxn modelId="{C7BE747A-CBE6-4321-84F4-117CE470757C}" type="presOf" srcId="{AC2BFF99-DAE2-494A-88AB-85D75BC6D2EE}" destId="{C1833E64-0598-4ED8-B73B-4C820BB35531}" srcOrd="1" destOrd="0" presId="urn:microsoft.com/office/officeart/2005/8/layout/hierarchy2#1"/>
    <dgm:cxn modelId="{3F08FE0B-A159-44A0-BB6D-0ACDED15CE89}" type="presParOf" srcId="{44F25638-8073-4DA7-9390-5AC06A304565}" destId="{46F58ACF-5130-428E-B3EF-87D6FEC0C921}" srcOrd="1" destOrd="1" presId="urn:microsoft.com/office/officeart/2005/8/layout/hierarchy2#1"/>
    <dgm:cxn modelId="{CE1B9146-A7D9-4E22-B0AC-1F2465C2E7E1}" type="presParOf" srcId="{46F58ACF-5130-428E-B3EF-87D6FEC0C921}" destId="{3C0D5057-54F2-42F8-ADAD-AA27A1CC1A1B}" srcOrd="0" destOrd="1" presId="urn:microsoft.com/office/officeart/2005/8/layout/hierarchy2#1"/>
    <dgm:cxn modelId="{C830D897-85A2-4CF5-88A4-D88E911439E4}" type="presOf" srcId="{4530EE7D-F557-4815-9ED2-EABC47F46978}" destId="{3C0D5057-54F2-42F8-ADAD-AA27A1CC1A1B}" srcOrd="0" destOrd="0" presId="urn:microsoft.com/office/officeart/2005/8/layout/hierarchy2#1"/>
    <dgm:cxn modelId="{7C871E55-F5B1-4712-8F7C-6EE2686215F1}" type="presParOf" srcId="{46F58ACF-5130-428E-B3EF-87D6FEC0C921}" destId="{48673F39-879C-4946-8DC7-FD68F0552920}" srcOrd="1" destOrd="1" presId="urn:microsoft.com/office/officeart/2005/8/layout/hierarchy2#1"/>
    <dgm:cxn modelId="{DBCC61D1-C1BD-45AF-BC2B-CD473C62F843}" type="presParOf" srcId="{44F25638-8073-4DA7-9390-5AC06A304565}" destId="{2E81B90F-7494-41FF-808F-F7F82B993B40}" srcOrd="2" destOrd="1" presId="urn:microsoft.com/office/officeart/2005/8/layout/hierarchy2#1"/>
    <dgm:cxn modelId="{55E1AE3D-652F-4934-A002-1986152B8CD2}" type="presOf" srcId="{367D7799-1E5C-4947-8AD1-85D1E0D367AF}" destId="{2E81B90F-7494-41FF-808F-F7F82B993B40}" srcOrd="0" destOrd="0" presId="urn:microsoft.com/office/officeart/2005/8/layout/hierarchy2#1"/>
    <dgm:cxn modelId="{23A58619-E3DB-489C-90B8-06E537AF653D}" type="presParOf" srcId="{2E81B90F-7494-41FF-808F-F7F82B993B40}" destId="{0F4B7785-0023-487B-801C-9850969E1D34}" srcOrd="0" destOrd="2" presId="urn:microsoft.com/office/officeart/2005/8/layout/hierarchy2#1"/>
    <dgm:cxn modelId="{F75C5825-CF4C-45B2-B8C8-C282C9A0421B}" type="presOf" srcId="{367D7799-1E5C-4947-8AD1-85D1E0D367AF}" destId="{0F4B7785-0023-487B-801C-9850969E1D34}" srcOrd="1" destOrd="0" presId="urn:microsoft.com/office/officeart/2005/8/layout/hierarchy2#1"/>
    <dgm:cxn modelId="{9E67B751-3263-44F9-8980-376B7F69001E}" type="presParOf" srcId="{44F25638-8073-4DA7-9390-5AC06A304565}" destId="{4925E953-147A-4210-9A9C-63730A307231}" srcOrd="3" destOrd="1" presId="urn:microsoft.com/office/officeart/2005/8/layout/hierarchy2#1"/>
    <dgm:cxn modelId="{B1C21D76-ED9A-4FDD-AACF-68733308BD6B}" type="presParOf" srcId="{4925E953-147A-4210-9A9C-63730A307231}" destId="{3D382021-A429-4403-82FF-5A95DD3EBB20}" srcOrd="0" destOrd="3" presId="urn:microsoft.com/office/officeart/2005/8/layout/hierarchy2#1"/>
    <dgm:cxn modelId="{66D7A241-77E6-499C-9658-1DA19BBE77FE}" type="presOf" srcId="{4E4A1E17-A3EC-4A54-9171-277E11A0B287}" destId="{3D382021-A429-4403-82FF-5A95DD3EBB20}" srcOrd="0" destOrd="0" presId="urn:microsoft.com/office/officeart/2005/8/layout/hierarchy2#1"/>
    <dgm:cxn modelId="{A9392474-1FB1-4799-A6A7-A8FC5727376B}" type="presParOf" srcId="{4925E953-147A-4210-9A9C-63730A307231}" destId="{6D231649-1A42-47D5-A289-01058E6A05B6}" srcOrd="1" destOrd="3" presId="urn:microsoft.com/office/officeart/2005/8/layout/hierarchy2#1"/>
    <dgm:cxn modelId="{EFD7B76F-0B85-45A3-8747-5E96DF25BE92}" type="presParOf" srcId="{6D231649-1A42-47D5-A289-01058E6A05B6}" destId="{ECCEF1FD-6AFB-47EC-9946-9F7D35705C00}" srcOrd="0" destOrd="1" presId="urn:microsoft.com/office/officeart/2005/8/layout/hierarchy2#1"/>
    <dgm:cxn modelId="{9E5CE398-DF41-450B-A11E-7EFFC8328260}" type="presOf" srcId="{365731A1-8F3C-4650-BE16-318400C50724}" destId="{ECCEF1FD-6AFB-47EC-9946-9F7D35705C00}" srcOrd="0" destOrd="0" presId="urn:microsoft.com/office/officeart/2005/8/layout/hierarchy2#1"/>
    <dgm:cxn modelId="{6532D504-ADC8-45DA-B95C-7E7333B17BFF}" type="presParOf" srcId="{ECCEF1FD-6AFB-47EC-9946-9F7D35705C00}" destId="{95F9CB55-83F4-4084-8342-009357FE8797}" srcOrd="0" destOrd="0" presId="urn:microsoft.com/office/officeart/2005/8/layout/hierarchy2#1"/>
    <dgm:cxn modelId="{DEF92B49-0F0F-4095-8103-46C7782B535C}" type="presOf" srcId="{365731A1-8F3C-4650-BE16-318400C50724}" destId="{95F9CB55-83F4-4084-8342-009357FE8797}" srcOrd="1" destOrd="0" presId="urn:microsoft.com/office/officeart/2005/8/layout/hierarchy2#1"/>
    <dgm:cxn modelId="{8FD01D9E-AFC7-4F70-B2AE-F034C946F76C}" type="presParOf" srcId="{6D231649-1A42-47D5-A289-01058E6A05B6}" destId="{12AAD5DA-65CD-4B45-9267-374450037E61}" srcOrd="1" destOrd="1" presId="urn:microsoft.com/office/officeart/2005/8/layout/hierarchy2#1"/>
    <dgm:cxn modelId="{A80A29A1-9680-4AD9-B3F3-E250438721B3}" type="presParOf" srcId="{12AAD5DA-65CD-4B45-9267-374450037E61}" destId="{77026370-2EA3-41AB-83D2-249A0ED75183}" srcOrd="0" destOrd="1" presId="urn:microsoft.com/office/officeart/2005/8/layout/hierarchy2#1"/>
    <dgm:cxn modelId="{30B804C0-9B72-4EC7-A0BC-06686C33D2B4}" type="presOf" srcId="{21C39000-2CF7-4296-B08E-26BC6B570554}" destId="{77026370-2EA3-41AB-83D2-249A0ED75183}" srcOrd="0" destOrd="0" presId="urn:microsoft.com/office/officeart/2005/8/layout/hierarchy2#1"/>
    <dgm:cxn modelId="{0BEB275E-7A9F-472B-A0F1-7B6D2594F76F}" type="presParOf" srcId="{12AAD5DA-65CD-4B45-9267-374450037E61}" destId="{27BEFDC7-7467-46F5-8B4C-052BBC4F66F5}" srcOrd="1" destOrd="1" presId="urn:microsoft.com/office/officeart/2005/8/layout/hierarchy2#1"/>
    <dgm:cxn modelId="{565C019B-23D5-4A7D-8754-5572380B5799}" type="presParOf" srcId="{6D231649-1A42-47D5-A289-01058E6A05B6}" destId="{EB1A6453-61FC-4787-A830-9BA0409EB0E3}" srcOrd="2" destOrd="1" presId="urn:microsoft.com/office/officeart/2005/8/layout/hierarchy2#1"/>
    <dgm:cxn modelId="{9EAC601A-7CEF-4792-A36D-B80C71A4280A}" type="presOf" srcId="{93EA5F3F-2A75-48CF-9F9C-93F8CB294B3C}" destId="{EB1A6453-61FC-4787-A830-9BA0409EB0E3}" srcOrd="0" destOrd="0" presId="urn:microsoft.com/office/officeart/2005/8/layout/hierarchy2#1"/>
    <dgm:cxn modelId="{DE9CB02E-AE4B-4237-BD27-D21F462123C9}" type="presParOf" srcId="{EB1A6453-61FC-4787-A830-9BA0409EB0E3}" destId="{73FC594F-B2E2-4AC7-BB3F-91FA9CEE00FD}" srcOrd="0" destOrd="2" presId="urn:microsoft.com/office/officeart/2005/8/layout/hierarchy2#1"/>
    <dgm:cxn modelId="{F0026052-50AA-40ED-86C1-0D7B08FF1403}" type="presOf" srcId="{93EA5F3F-2A75-48CF-9F9C-93F8CB294B3C}" destId="{73FC594F-B2E2-4AC7-BB3F-91FA9CEE00FD}" srcOrd="1" destOrd="0" presId="urn:microsoft.com/office/officeart/2005/8/layout/hierarchy2#1"/>
    <dgm:cxn modelId="{78130B52-E7E4-4797-9865-19F24728CC4C}" type="presParOf" srcId="{6D231649-1A42-47D5-A289-01058E6A05B6}" destId="{A3E93722-805F-4F66-BF7B-8B617FD8D90E}" srcOrd="3" destOrd="1" presId="urn:microsoft.com/office/officeart/2005/8/layout/hierarchy2#1"/>
    <dgm:cxn modelId="{0785CCF6-8A61-4DEC-8591-72BECC7E8077}" type="presParOf" srcId="{A3E93722-805F-4F66-BF7B-8B617FD8D90E}" destId="{5694F236-7296-4495-AF95-99DD009D0007}" srcOrd="0" destOrd="3" presId="urn:microsoft.com/office/officeart/2005/8/layout/hierarchy2#1"/>
    <dgm:cxn modelId="{41E4A203-E05E-43FD-BE45-B00D3805AF7E}" type="presOf" srcId="{682AD519-9285-4459-9C05-1C0C882D24D7}" destId="{5694F236-7296-4495-AF95-99DD009D0007}" srcOrd="0" destOrd="0" presId="urn:microsoft.com/office/officeart/2005/8/layout/hierarchy2#1"/>
    <dgm:cxn modelId="{8FE02EEA-AB22-4409-B8A8-AE928C7B52FB}" type="presParOf" srcId="{A3E93722-805F-4F66-BF7B-8B617FD8D90E}" destId="{AF84527C-2824-42E4-82E9-592A59D41134}" srcOrd="1" destOrd="3" presId="urn:microsoft.com/office/officeart/2005/8/layout/hierarchy2#1"/>
    <dgm:cxn modelId="{6E24B0E1-94CC-42DA-B2A2-3C5ADA99B49F}" type="presParOf" srcId="{44F25638-8073-4DA7-9390-5AC06A304565}" destId="{0D22B815-D975-4836-8A32-C13F01C29A08}" srcOrd="4" destOrd="1" presId="urn:microsoft.com/office/officeart/2005/8/layout/hierarchy2#1"/>
    <dgm:cxn modelId="{3C92F652-1585-466A-88A2-10EFA717CE82}" type="presOf" srcId="{56A29459-15B1-483A-99E3-6427E2873085}" destId="{0D22B815-D975-4836-8A32-C13F01C29A08}" srcOrd="0" destOrd="0" presId="urn:microsoft.com/office/officeart/2005/8/layout/hierarchy2#1"/>
    <dgm:cxn modelId="{CF06639A-8380-426F-9ECA-D0665D2DE9DB}" type="presParOf" srcId="{0D22B815-D975-4836-8A32-C13F01C29A08}" destId="{05337304-4FD3-42A0-9762-6FC3148BA679}" srcOrd="0" destOrd="4" presId="urn:microsoft.com/office/officeart/2005/8/layout/hierarchy2#1"/>
    <dgm:cxn modelId="{FA733A4C-5F35-4582-87FD-40FE7E87F861}" type="presOf" srcId="{56A29459-15B1-483A-99E3-6427E2873085}" destId="{05337304-4FD3-42A0-9762-6FC3148BA679}" srcOrd="1" destOrd="0" presId="urn:microsoft.com/office/officeart/2005/8/layout/hierarchy2#1"/>
    <dgm:cxn modelId="{50A0FFFD-A376-40ED-9707-CC8FB0F395D8}" type="presParOf" srcId="{44F25638-8073-4DA7-9390-5AC06A304565}" destId="{E35E2FDD-E5FE-4A4D-884C-AC2956CB715A}" srcOrd="5" destOrd="1" presId="urn:microsoft.com/office/officeart/2005/8/layout/hierarchy2#1"/>
    <dgm:cxn modelId="{061C78B9-30DB-48FE-B8E5-B66B6DC35E0B}" type="presParOf" srcId="{E35E2FDD-E5FE-4A4D-884C-AC2956CB715A}" destId="{DCAFA36E-63C0-454A-BCF8-C8675F0DA54C}" srcOrd="0" destOrd="5" presId="urn:microsoft.com/office/officeart/2005/8/layout/hierarchy2#1"/>
    <dgm:cxn modelId="{AA549781-FFFC-414C-A02A-3B4E182D9428}" type="presOf" srcId="{77581072-B82C-4E06-BA5D-7BF44097F6C9}" destId="{DCAFA36E-63C0-454A-BCF8-C8675F0DA54C}" srcOrd="0" destOrd="0" presId="urn:microsoft.com/office/officeart/2005/8/layout/hierarchy2#1"/>
    <dgm:cxn modelId="{1D3C39D2-648B-4E2F-853E-E944C8FEFF12}" type="presParOf" srcId="{E35E2FDD-E5FE-4A4D-884C-AC2956CB715A}" destId="{2294C9D9-D73F-4A41-B752-F34A74AE1AE5}" srcOrd="1" destOrd="5" presId="urn:microsoft.com/office/officeart/2005/8/layout/hierarchy2#1"/>
    <dgm:cxn modelId="{4C3F9BC2-0029-42AD-9FAC-AC260EFBFC8F}" type="presParOf" srcId="{2294C9D9-D73F-4A41-B752-F34A74AE1AE5}" destId="{28942B33-BB31-4232-A902-9A965BD274FC}" srcOrd="0" destOrd="1" presId="urn:microsoft.com/office/officeart/2005/8/layout/hierarchy2#1"/>
    <dgm:cxn modelId="{E6120A8F-DDC2-4C67-9577-6F4B4E9BC6C3}" type="presOf" srcId="{DA6080FD-572C-4350-987D-6B49D53069CF}" destId="{28942B33-BB31-4232-A902-9A965BD274FC}" srcOrd="0" destOrd="0" presId="urn:microsoft.com/office/officeart/2005/8/layout/hierarchy2#1"/>
    <dgm:cxn modelId="{6DD5A62F-BF64-468D-98D3-A8101E1EA539}" type="presParOf" srcId="{28942B33-BB31-4232-A902-9A965BD274FC}" destId="{51A7EAB0-B34A-4C52-8F94-D9D2C74C81DD}" srcOrd="0" destOrd="0" presId="urn:microsoft.com/office/officeart/2005/8/layout/hierarchy2#1"/>
    <dgm:cxn modelId="{AC928340-A379-4E5F-BEF9-58D91EBCC7A0}" type="presOf" srcId="{DA6080FD-572C-4350-987D-6B49D53069CF}" destId="{51A7EAB0-B34A-4C52-8F94-D9D2C74C81DD}" srcOrd="1" destOrd="0" presId="urn:microsoft.com/office/officeart/2005/8/layout/hierarchy2#1"/>
    <dgm:cxn modelId="{7BD5C5F6-F401-4502-8015-36A7D1548EC6}" type="presParOf" srcId="{2294C9D9-D73F-4A41-B752-F34A74AE1AE5}" destId="{9901F703-E838-4555-AEBE-768F64515E8A}" srcOrd="1" destOrd="1" presId="urn:microsoft.com/office/officeart/2005/8/layout/hierarchy2#1"/>
    <dgm:cxn modelId="{81F28402-7E82-4E23-988D-BDD188B95BA2}" type="presParOf" srcId="{9901F703-E838-4555-AEBE-768F64515E8A}" destId="{56C65BF0-BE2B-4C16-BBD4-F3968DB05D2C}" srcOrd="0" destOrd="1" presId="urn:microsoft.com/office/officeart/2005/8/layout/hierarchy2#1"/>
    <dgm:cxn modelId="{3AA6C41F-2D39-4691-A85F-ADE356ED1D1D}" type="presOf" srcId="{F07EF213-DCE7-469B-864E-CE4CE8CAFA4F}" destId="{56C65BF0-BE2B-4C16-BBD4-F3968DB05D2C}" srcOrd="0" destOrd="0" presId="urn:microsoft.com/office/officeart/2005/8/layout/hierarchy2#1"/>
    <dgm:cxn modelId="{1580D436-5275-4F19-95CD-320E3F656628}" type="presParOf" srcId="{9901F703-E838-4555-AEBE-768F64515E8A}" destId="{14DA8D9A-3B2F-4774-8D2E-34B9384AE3D8}" srcOrd="1" destOrd="1" presId="urn:microsoft.com/office/officeart/2005/8/layout/hierarchy2#1"/>
    <dgm:cxn modelId="{4C0DCD75-9EB1-481C-B2C2-D1E9922E8D09}" type="presParOf" srcId="{2294C9D9-D73F-4A41-B752-F34A74AE1AE5}" destId="{6D114784-5774-49BD-B319-84A8BCAEC5F2}" srcOrd="2" destOrd="1" presId="urn:microsoft.com/office/officeart/2005/8/layout/hierarchy2#1"/>
    <dgm:cxn modelId="{771BA80B-10A5-4E45-B510-F57CCF18E801}" type="presOf" srcId="{32754D95-053A-4AB6-8260-AD9B7070ECF8}" destId="{6D114784-5774-49BD-B319-84A8BCAEC5F2}" srcOrd="0" destOrd="0" presId="urn:microsoft.com/office/officeart/2005/8/layout/hierarchy2#1"/>
    <dgm:cxn modelId="{36579358-975E-47A2-9386-408172A0823D}" type="presParOf" srcId="{6D114784-5774-49BD-B319-84A8BCAEC5F2}" destId="{C54D4577-60E3-464B-B1A4-842814539A8C}" srcOrd="0" destOrd="2" presId="urn:microsoft.com/office/officeart/2005/8/layout/hierarchy2#1"/>
    <dgm:cxn modelId="{BCE132EE-C7A7-4DB5-B94A-717BEB954EE7}" type="presOf" srcId="{32754D95-053A-4AB6-8260-AD9B7070ECF8}" destId="{C54D4577-60E3-464B-B1A4-842814539A8C}" srcOrd="1" destOrd="0" presId="urn:microsoft.com/office/officeart/2005/8/layout/hierarchy2#1"/>
    <dgm:cxn modelId="{5ED233E6-D0BC-49CF-886A-71897CF1E5C5}" type="presParOf" srcId="{2294C9D9-D73F-4A41-B752-F34A74AE1AE5}" destId="{0054F497-0573-4A10-B392-E951DEF8070D}" srcOrd="3" destOrd="1" presId="urn:microsoft.com/office/officeart/2005/8/layout/hierarchy2#1"/>
    <dgm:cxn modelId="{06CF1A04-BF38-4C95-9192-189EC2F87935}" type="presParOf" srcId="{0054F497-0573-4A10-B392-E951DEF8070D}" destId="{3E1D7465-F9D6-46C5-B9D8-8DFB96D9B6AB}" srcOrd="0" destOrd="3" presId="urn:microsoft.com/office/officeart/2005/8/layout/hierarchy2#1"/>
    <dgm:cxn modelId="{8B7CDEBB-7B51-4F59-B7A3-617F85ECEB61}" type="presOf" srcId="{1950F61E-440D-4F6B-8F7B-6F7C9B9A5302}" destId="{3E1D7465-F9D6-46C5-B9D8-8DFB96D9B6AB}" srcOrd="0" destOrd="0" presId="urn:microsoft.com/office/officeart/2005/8/layout/hierarchy2#1"/>
    <dgm:cxn modelId="{55B65A93-A983-4406-82E6-CA6D1F5CC216}" type="presParOf" srcId="{0054F497-0573-4A10-B392-E951DEF8070D}" destId="{4C9A91E7-3D23-4D3D-8FB1-AEC53ACDCCFB}" srcOrd="1" destOrd="3" presId="urn:microsoft.com/office/officeart/2005/8/layout/hierarchy2#1"/>
    <dgm:cxn modelId="{4904C5D4-907A-4BCD-9119-D5CB162A8E9D}" type="presParOf" srcId="{2294C9D9-D73F-4A41-B752-F34A74AE1AE5}" destId="{46F2B51F-B913-4F00-8D1D-B3E42277A0FE}" srcOrd="4" destOrd="1" presId="urn:microsoft.com/office/officeart/2005/8/layout/hierarchy2#1"/>
    <dgm:cxn modelId="{E32A7E48-5121-49E2-8699-72DC47017493}" type="presOf" srcId="{662AC393-D572-42E2-A98F-8DF798F052C6}" destId="{46F2B51F-B913-4F00-8D1D-B3E42277A0FE}" srcOrd="0" destOrd="0" presId="urn:microsoft.com/office/officeart/2005/8/layout/hierarchy2#1"/>
    <dgm:cxn modelId="{A74179AE-7846-404F-862E-7B4CE06E1E4B}" type="presParOf" srcId="{46F2B51F-B913-4F00-8D1D-B3E42277A0FE}" destId="{5E0C896A-E442-4DCA-BC4E-9F2AA4ED57E1}" srcOrd="0" destOrd="4" presId="urn:microsoft.com/office/officeart/2005/8/layout/hierarchy2#1"/>
    <dgm:cxn modelId="{7680A4F9-82D5-4CC2-A1F6-2A46CF8728C2}" type="presOf" srcId="{662AC393-D572-42E2-A98F-8DF798F052C6}" destId="{5E0C896A-E442-4DCA-BC4E-9F2AA4ED57E1}" srcOrd="1" destOrd="0" presId="urn:microsoft.com/office/officeart/2005/8/layout/hierarchy2#1"/>
    <dgm:cxn modelId="{793FA17A-CD9C-42FA-AAD6-E6BB79892610}" type="presParOf" srcId="{2294C9D9-D73F-4A41-B752-F34A74AE1AE5}" destId="{EB612609-7AA3-4E57-B06A-E26A737732A1}" srcOrd="5" destOrd="1" presId="urn:microsoft.com/office/officeart/2005/8/layout/hierarchy2#1"/>
    <dgm:cxn modelId="{928CE1DF-A710-4974-AE30-ED25130DAA1E}" type="presParOf" srcId="{EB612609-7AA3-4E57-B06A-E26A737732A1}" destId="{BCCEC216-6669-457E-82CA-9A9EAF26BDC5}" srcOrd="0" destOrd="5" presId="urn:microsoft.com/office/officeart/2005/8/layout/hierarchy2#1"/>
    <dgm:cxn modelId="{409459A1-6067-48B0-8A08-DA45578A00BB}" type="presOf" srcId="{5CA913F9-3945-4123-93B4-89D4D699A950}" destId="{BCCEC216-6669-457E-82CA-9A9EAF26BDC5}" srcOrd="0" destOrd="0" presId="urn:microsoft.com/office/officeart/2005/8/layout/hierarchy2#1"/>
    <dgm:cxn modelId="{E274DBC1-1AC8-47CE-BEF2-2371DD5169D7}" type="presParOf" srcId="{EB612609-7AA3-4E57-B06A-E26A737732A1}" destId="{46E20280-2161-4091-A2DA-DFE61782F305}" srcOrd="1" destOrd="5" presId="urn:microsoft.com/office/officeart/2005/8/layout/hierarchy2#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B1D179-D23D-41D4-AEEF-E4B9FEB06903}" type="doc">
      <dgm:prSet loTypeId="urn:microsoft.com/office/officeart/2005/8/layout/process1" loCatId="process" qsTypeId="urn:microsoft.com/office/officeart/2005/8/quickstyle/simple1" qsCatId="simple" csTypeId="urn:microsoft.com/office/officeart/2005/8/colors/colorful3" csCatId="accent1" phldr="0"/>
      <dgm:spPr/>
    </dgm:pt>
    <dgm:pt modelId="{3F25DA44-7F3E-4C17-A40B-7F663FDBEA65}">
      <dgm:prSet phldrT="[文本]" phldr="0" custT="0"/>
      <dgm:spPr/>
      <dgm:t>
        <a:bodyPr vert="horz" wrap="square"/>
        <a:p>
          <a:pPr>
            <a:lnSpc>
              <a:spcPct val="100000"/>
            </a:lnSpc>
            <a:spcBef>
              <a:spcPct val="0"/>
            </a:spcBef>
            <a:spcAft>
              <a:spcPct val="35000"/>
            </a:spcAft>
          </a:pPr>
          <a:r>
            <a:rPr lang="zh-CN" altLang="en-US"/>
            <a:t>缺陷</a:t>
          </a:r>
          <a:r>
            <a:rPr lang="zh-CN" altLang="en-US"/>
            <a:t>识别（</a:t>
          </a:r>
          <a:r>
            <a:rPr lang="zh-CN" altLang="en-US"/>
            <a:t>分割、</a:t>
          </a:r>
          <a:r>
            <a:rPr lang="zh-CN" altLang="en-US"/>
            <a:t>识别</a:t>
          </a:r>
          <a:r>
            <a:rPr lang="zh-CN" altLang="en-US"/>
            <a:t>与</a:t>
          </a:r>
          <a:r>
            <a:rPr lang="zh-CN" altLang="en-US"/>
            <a:t>分类）</a:t>
          </a:r>
          <a:r>
            <a:rPr lang="zh-CN" altLang="en-US"/>
            <a:t/>
          </a:r>
          <a:endParaRPr lang="zh-CN" altLang="en-US"/>
        </a:p>
      </dgm:t>
    </dgm:pt>
    <dgm:pt modelId="{EE9066D1-3403-4469-8E8C-0D40A82430F2}" cxnId="{5579D1F5-E147-422E-88EC-EA9FF3658AE7}" type="parTrans">
      <dgm:prSet/>
      <dgm:spPr/>
    </dgm:pt>
    <dgm:pt modelId="{8EC5AF5E-9C9F-410A-A755-A3EA5186F948}" cxnId="{5579D1F5-E147-422E-88EC-EA9FF3658AE7}" type="sibTrans">
      <dgm:prSet/>
      <dgm:spPr/>
      <dgm:t>
        <a:bodyPr/>
        <a:p>
          <a:endParaRPr lang="zh-CN" altLang="en-US"/>
        </a:p>
      </dgm:t>
    </dgm:pt>
    <dgm:pt modelId="{2E2F4D3A-969C-4DB2-9FA9-5C4A40369351}">
      <dgm:prSet phldrT="[文本]" phldr="0" custT="0"/>
      <dgm:spPr/>
      <dgm:t>
        <a:bodyPr vert="horz" wrap="square"/>
        <a:p>
          <a:pPr>
            <a:lnSpc>
              <a:spcPct val="100000"/>
            </a:lnSpc>
            <a:spcBef>
              <a:spcPct val="0"/>
            </a:spcBef>
            <a:spcAft>
              <a:spcPct val="35000"/>
            </a:spcAft>
          </a:pPr>
          <a:r>
            <a:rPr lang="zh-CN" altLang="en-US"/>
            <a:t>缺陷</a:t>
          </a:r>
          <a:r>
            <a:rPr lang="zh-CN" altLang="en-US"/>
            <a:t>分析（</a:t>
          </a:r>
          <a:r>
            <a:rPr lang="zh-CN" altLang="en-US"/>
            <a:t>与</a:t>
          </a:r>
          <a:r>
            <a:rPr lang="zh-CN" altLang="en-US"/>
            <a:t>当前</a:t>
          </a:r>
          <a:r>
            <a:rPr lang="zh-CN" altLang="en-US"/>
            <a:t>缺陷</a:t>
          </a:r>
          <a:r>
            <a:rPr lang="zh-CN" altLang="en-US"/>
            <a:t>层</a:t>
          </a:r>
          <a:r>
            <a:rPr lang="zh-CN" altLang="en-US"/>
            <a:t>的</a:t>
          </a:r>
          <a:r>
            <a:rPr lang="zh-CN" altLang="en-US"/>
            <a:t>工艺</a:t>
          </a:r>
          <a:r>
            <a:rPr lang="zh-CN" altLang="en-US"/>
            <a:t>生产</a:t>
          </a:r>
          <a:r>
            <a:rPr lang="zh-CN" altLang="en-US"/>
            <a:t>数据结合）</a:t>
          </a:r>
          <a:endParaRPr lang="zh-CN" altLang="en-US"/>
        </a:p>
      </dgm:t>
    </dgm:pt>
    <dgm:pt modelId="{1E934BFE-4D40-486C-8784-F698A10C4CF5}" cxnId="{30E019C3-90CA-46FD-86B8-A483BECB2120}" type="parTrans">
      <dgm:prSet/>
      <dgm:spPr/>
    </dgm:pt>
    <dgm:pt modelId="{EC1AFF77-9232-4EEB-95CB-85CEAB3B1FC0}" cxnId="{30E019C3-90CA-46FD-86B8-A483BECB2120}" type="sibTrans">
      <dgm:prSet/>
      <dgm:spPr/>
      <dgm:t>
        <a:bodyPr/>
        <a:p>
          <a:endParaRPr lang="zh-CN" altLang="en-US"/>
        </a:p>
      </dgm:t>
    </dgm:pt>
    <dgm:pt modelId="{37B86CFA-59B5-46FA-8A6B-9FB187CE14DF}">
      <dgm:prSet phldrT="[文本]" phldr="0" custT="0"/>
      <dgm:spPr/>
      <dgm:t>
        <a:bodyPr vert="horz" wrap="square"/>
        <a:p>
          <a:pPr>
            <a:lnSpc>
              <a:spcPct val="100000"/>
            </a:lnSpc>
            <a:spcBef>
              <a:spcPct val="0"/>
            </a:spcBef>
            <a:spcAft>
              <a:spcPct val="35000"/>
            </a:spcAft>
          </a:pPr>
          <a:r>
            <a:rPr lang="zh-CN" altLang="en-US"/>
            <a:t>良率</a:t>
          </a:r>
          <a:r>
            <a:rPr lang="zh-CN" altLang="en-US"/>
            <a:t>预测（</a:t>
          </a:r>
          <a:r>
            <a:rPr lang="zh-CN" altLang="en-US"/>
            <a:t>如下）</a:t>
          </a:r>
          <a:r>
            <a:rPr lang="zh-CN" altLang="en-US"/>
            <a:t/>
          </a:r>
          <a:endParaRPr lang="zh-CN" altLang="en-US"/>
        </a:p>
      </dgm:t>
    </dgm:pt>
    <dgm:pt modelId="{9DABF4F3-A9E6-40B1-A863-AC9409CC14BB}" cxnId="{6E4EA755-4916-463E-8897-0C7688AD4747}" type="parTrans">
      <dgm:prSet/>
      <dgm:spPr/>
    </dgm:pt>
    <dgm:pt modelId="{18EFF3C3-47F9-402B-A3F3-E9310EA281B4}" cxnId="{6E4EA755-4916-463E-8897-0C7688AD4747}" type="sibTrans">
      <dgm:prSet/>
      <dgm:spPr/>
    </dgm:pt>
    <dgm:pt modelId="{BF708676-7EFC-4C81-9D3A-3E677EAC1C7B}" type="pres">
      <dgm:prSet presAssocID="{8EB1D179-D23D-41D4-AEEF-E4B9FEB06903}" presName="Name0" presStyleCnt="0">
        <dgm:presLayoutVars>
          <dgm:dir/>
          <dgm:resizeHandles val="exact"/>
        </dgm:presLayoutVars>
      </dgm:prSet>
      <dgm:spPr/>
    </dgm:pt>
    <dgm:pt modelId="{111DEAC9-5D4C-4A6A-A44E-082A26F60596}" type="pres">
      <dgm:prSet presAssocID="{3F25DA44-7F3E-4C17-A40B-7F663FDBEA65}" presName="node" presStyleLbl="node1" presStyleIdx="0" presStyleCnt="3">
        <dgm:presLayoutVars>
          <dgm:bulletEnabled val="1"/>
        </dgm:presLayoutVars>
      </dgm:prSet>
      <dgm:spPr/>
    </dgm:pt>
    <dgm:pt modelId="{8A5CF0CE-3323-464D-9C63-05C1BDB053F5}" type="pres">
      <dgm:prSet presAssocID="{8EC5AF5E-9C9F-410A-A755-A3EA5186F948}" presName="sibTrans" presStyleLbl="sibTrans2D1" presStyleIdx="0" presStyleCnt="2"/>
      <dgm:spPr/>
    </dgm:pt>
    <dgm:pt modelId="{5FA465F6-7607-499F-BFB2-52F4E071FB67}" type="pres">
      <dgm:prSet presAssocID="{8EC5AF5E-9C9F-410A-A755-A3EA5186F948}" presName="connectorText" presStyleCnt="0"/>
      <dgm:spPr/>
    </dgm:pt>
    <dgm:pt modelId="{552FB8E7-A5FB-4CC3-94C3-CE0BDF19F9F1}" type="pres">
      <dgm:prSet presAssocID="{2E2F4D3A-969C-4DB2-9FA9-5C4A40369351}" presName="node" presStyleLbl="node1" presStyleIdx="1" presStyleCnt="3">
        <dgm:presLayoutVars>
          <dgm:bulletEnabled val="1"/>
        </dgm:presLayoutVars>
      </dgm:prSet>
      <dgm:spPr/>
    </dgm:pt>
    <dgm:pt modelId="{353C3794-50AA-4D44-83C9-CE28317C3317}" type="pres">
      <dgm:prSet presAssocID="{EC1AFF77-9232-4EEB-95CB-85CEAB3B1FC0}" presName="sibTrans" presStyleLbl="sibTrans2D1" presStyleIdx="1" presStyleCnt="2"/>
      <dgm:spPr/>
    </dgm:pt>
    <dgm:pt modelId="{5AFF040D-0639-4120-9E39-DA822CF9F321}" type="pres">
      <dgm:prSet presAssocID="{EC1AFF77-9232-4EEB-95CB-85CEAB3B1FC0}" presName="connectorText" presStyleCnt="0"/>
      <dgm:spPr/>
    </dgm:pt>
    <dgm:pt modelId="{A1E15D63-E1FF-4A28-A04F-A2B65927BC31}" type="pres">
      <dgm:prSet presAssocID="{37B86CFA-59B5-46FA-8A6B-9FB187CE14DF}" presName="node" presStyleLbl="node1" presStyleIdx="2" presStyleCnt="3">
        <dgm:presLayoutVars>
          <dgm:bulletEnabled val="1"/>
        </dgm:presLayoutVars>
      </dgm:prSet>
      <dgm:spPr/>
    </dgm:pt>
  </dgm:ptLst>
  <dgm:cxnLst>
    <dgm:cxn modelId="{5579D1F5-E147-422E-88EC-EA9FF3658AE7}" srcId="{8EB1D179-D23D-41D4-AEEF-E4B9FEB06903}" destId="{3F25DA44-7F3E-4C17-A40B-7F663FDBEA65}" srcOrd="0" destOrd="0" parTransId="{EE9066D1-3403-4469-8E8C-0D40A82430F2}" sibTransId="{8EC5AF5E-9C9F-410A-A755-A3EA5186F948}"/>
    <dgm:cxn modelId="{30E019C3-90CA-46FD-86B8-A483BECB2120}" srcId="{8EB1D179-D23D-41D4-AEEF-E4B9FEB06903}" destId="{2E2F4D3A-969C-4DB2-9FA9-5C4A40369351}" srcOrd="1" destOrd="0" parTransId="{1E934BFE-4D40-486C-8784-F698A10C4CF5}" sibTransId="{EC1AFF77-9232-4EEB-95CB-85CEAB3B1FC0}"/>
    <dgm:cxn modelId="{6E4EA755-4916-463E-8897-0C7688AD4747}" srcId="{8EB1D179-D23D-41D4-AEEF-E4B9FEB06903}" destId="{37B86CFA-59B5-46FA-8A6B-9FB187CE14DF}" srcOrd="2" destOrd="0" parTransId="{9DABF4F3-A9E6-40B1-A863-AC9409CC14BB}" sibTransId="{18EFF3C3-47F9-402B-A3F3-E9310EA281B4}"/>
    <dgm:cxn modelId="{768586CD-A506-4B39-A31F-EF9958DEA761}" type="presOf" srcId="{8EB1D179-D23D-41D4-AEEF-E4B9FEB06903}" destId="{BF708676-7EFC-4C81-9D3A-3E677EAC1C7B}" srcOrd="0" destOrd="0" presId="urn:microsoft.com/office/officeart/2005/8/layout/process1"/>
    <dgm:cxn modelId="{7897C130-B9BA-4EF5-833A-8E41AA732675}" type="presParOf" srcId="{BF708676-7EFC-4C81-9D3A-3E677EAC1C7B}" destId="{111DEAC9-5D4C-4A6A-A44E-082A26F60596}" srcOrd="0" destOrd="0" presId="urn:microsoft.com/office/officeart/2005/8/layout/process1"/>
    <dgm:cxn modelId="{7FF98B77-CE3B-481A-BAB5-23A3D4FE9B3B}" type="presOf" srcId="{3F25DA44-7F3E-4C17-A40B-7F663FDBEA65}" destId="{111DEAC9-5D4C-4A6A-A44E-082A26F60596}" srcOrd="0" destOrd="0" presId="urn:microsoft.com/office/officeart/2005/8/layout/process1"/>
    <dgm:cxn modelId="{1510E7EF-22B0-412A-B795-BC283B717C75}" type="presParOf" srcId="{BF708676-7EFC-4C81-9D3A-3E677EAC1C7B}" destId="{8A5CF0CE-3323-464D-9C63-05C1BDB053F5}" srcOrd="1" destOrd="0" presId="urn:microsoft.com/office/officeart/2005/8/layout/process1"/>
    <dgm:cxn modelId="{4A716F8A-B628-4302-8699-5932EBA0FB4B}" type="presOf" srcId="{8EC5AF5E-9C9F-410A-A755-A3EA5186F948}" destId="{8A5CF0CE-3323-464D-9C63-05C1BDB053F5}" srcOrd="0" destOrd="0" presId="urn:microsoft.com/office/officeart/2005/8/layout/process1"/>
    <dgm:cxn modelId="{6C64245A-6A94-4660-A81C-30D49C64FEA8}" type="presParOf" srcId="{8A5CF0CE-3323-464D-9C63-05C1BDB053F5}" destId="{5FA465F6-7607-499F-BFB2-52F4E071FB67}" srcOrd="0" destOrd="1" presId="urn:microsoft.com/office/officeart/2005/8/layout/process1"/>
    <dgm:cxn modelId="{0B294C15-26FB-45FF-98E3-27241A5767E6}" type="presOf" srcId="{8EC5AF5E-9C9F-410A-A755-A3EA5186F948}" destId="{5FA465F6-7607-499F-BFB2-52F4E071FB67}" srcOrd="1" destOrd="0" presId="urn:microsoft.com/office/officeart/2005/8/layout/process1"/>
    <dgm:cxn modelId="{C0CEC5B5-83AC-4A31-848A-F9F74C00ED8A}" type="presParOf" srcId="{BF708676-7EFC-4C81-9D3A-3E677EAC1C7B}" destId="{552FB8E7-A5FB-4CC3-94C3-CE0BDF19F9F1}" srcOrd="2" destOrd="0" presId="urn:microsoft.com/office/officeart/2005/8/layout/process1"/>
    <dgm:cxn modelId="{3C495447-CDD5-4756-B747-7D5AF35D505E}" type="presOf" srcId="{2E2F4D3A-969C-4DB2-9FA9-5C4A40369351}" destId="{552FB8E7-A5FB-4CC3-94C3-CE0BDF19F9F1}" srcOrd="0" destOrd="0" presId="urn:microsoft.com/office/officeart/2005/8/layout/process1"/>
    <dgm:cxn modelId="{9B4E6669-0F17-41AA-A45F-510AD49BEFBC}" type="presParOf" srcId="{BF708676-7EFC-4C81-9D3A-3E677EAC1C7B}" destId="{353C3794-50AA-4D44-83C9-CE28317C3317}" srcOrd="3" destOrd="0" presId="urn:microsoft.com/office/officeart/2005/8/layout/process1"/>
    <dgm:cxn modelId="{46C49CB4-BACA-4499-B302-5DE971D12B25}" type="presOf" srcId="{EC1AFF77-9232-4EEB-95CB-85CEAB3B1FC0}" destId="{353C3794-50AA-4D44-83C9-CE28317C3317}" srcOrd="0" destOrd="0" presId="urn:microsoft.com/office/officeart/2005/8/layout/process1"/>
    <dgm:cxn modelId="{E0FB1D8E-AC0F-47B5-8A1D-D3EB86A83646}" type="presParOf" srcId="{353C3794-50AA-4D44-83C9-CE28317C3317}" destId="{5AFF040D-0639-4120-9E39-DA822CF9F321}" srcOrd="0" destOrd="3" presId="urn:microsoft.com/office/officeart/2005/8/layout/process1"/>
    <dgm:cxn modelId="{8F44C519-6242-4235-AA20-22F86C696566}" type="presOf" srcId="{EC1AFF77-9232-4EEB-95CB-85CEAB3B1FC0}" destId="{5AFF040D-0639-4120-9E39-DA822CF9F321}" srcOrd="1" destOrd="0" presId="urn:microsoft.com/office/officeart/2005/8/layout/process1"/>
    <dgm:cxn modelId="{0434BDB3-7F71-4F6E-B9A2-8E5C4AEA64DE}" type="presParOf" srcId="{BF708676-7EFC-4C81-9D3A-3E677EAC1C7B}" destId="{A1E15D63-E1FF-4A28-A04F-A2B65927BC31}" srcOrd="4" destOrd="0" presId="urn:microsoft.com/office/officeart/2005/8/layout/process1"/>
    <dgm:cxn modelId="{06CA74A0-A6DA-4092-B4A4-BF8ACE723223}" type="presOf" srcId="{37B86CFA-59B5-46FA-8A6B-9FB187CE14DF}" destId="{A1E15D63-E1FF-4A28-A04F-A2B65927BC31}" srcOrd="0" destOrd="0" presId="urn:microsoft.com/office/officeart/2005/8/layout/process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4225290" cy="2301240"/>
        <a:chOff x="0" y="0"/>
        <a:chExt cx="4225290" cy="2301240"/>
      </a:xfrm>
    </dsp:grpSpPr>
    <dsp:sp modelId="{24E3F4AB-32FB-4CE0-9DAC-FC4DD26B5900}">
      <dsp:nvSpPr>
        <dsp:cNvPr id="3" name="圆角矩形 2"/>
        <dsp:cNvSpPr/>
      </dsp:nvSpPr>
      <dsp:spPr bwMode="white">
        <a:xfrm>
          <a:off x="873385" y="749999"/>
          <a:ext cx="391565" cy="372670"/>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vert="horz" wrap="square" lIns="6985" tIns="6985" rIns="6985" bIns="6985"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r>
            <a:rPr lang="zh-CN" dirty="0"/>
            <a:t>图像</a:t>
          </a:r>
          <a:r>
            <a:rPr lang="zh-CN" dirty="0"/>
            <a:t>处理</a:t>
          </a:r>
          <a:endParaRPr lang="zh-CN" dirty="0"/>
        </a:p>
      </dsp:txBody>
      <dsp:txXfrm>
        <a:off x="873385" y="749999"/>
        <a:ext cx="391565" cy="372670"/>
      </dsp:txXfrm>
    </dsp:sp>
    <dsp:sp modelId="{B47BD6C9-6D53-4A69-975F-9CF96E25F10F}">
      <dsp:nvSpPr>
        <dsp:cNvPr id="4" name="任意多边形 3"/>
        <dsp:cNvSpPr/>
      </dsp:nvSpPr>
      <dsp:spPr bwMode="white">
        <a:xfrm>
          <a:off x="1013867" y="546760"/>
          <a:ext cx="811155" cy="29150"/>
        </a:xfrm>
        <a:custGeom>
          <a:avLst/>
          <a:gdLst/>
          <a:ahLst/>
          <a:cxnLst/>
          <a:pathLst>
            <a:path w="1277" h="46">
              <a:moveTo>
                <a:pt x="395" y="614"/>
              </a:moveTo>
              <a:lnTo>
                <a:pt x="882" y="-568"/>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1013867" y="546760"/>
        <a:ext cx="811155" cy="29150"/>
      </dsp:txXfrm>
    </dsp:sp>
    <dsp:sp modelId="{3C0D5057-54F2-42F8-ADAD-AA27A1CC1A1B}">
      <dsp:nvSpPr>
        <dsp:cNvPr id="5" name="圆角矩形 4"/>
        <dsp:cNvSpPr/>
      </dsp:nvSpPr>
      <dsp:spPr bwMode="white">
        <a:xfrm>
          <a:off x="1573939" y="0"/>
          <a:ext cx="745341" cy="372670"/>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vert="horz" wrap="square" lIns="6985" tIns="6985" rIns="6985" bIns="6985" anchor="ctr" anchorCtr="0"/>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r>
            <a:rPr lang="zh-CN" altLang="en-US"/>
            <a:t>图像</a:t>
          </a:r>
          <a:r>
            <a:rPr lang="zh-CN" altLang="en-US"/>
            <a:t>分类</a:t>
          </a:r>
          <a:endParaRPr lang="zh-CN" altLang="en-US"/>
        </a:p>
      </dsp:txBody>
      <dsp:txXfrm>
        <a:off x="1573939" y="0"/>
        <a:ext cx="745341" cy="372670"/>
      </dsp:txXfrm>
    </dsp:sp>
    <dsp:sp modelId="{2E81B90F-7494-41FF-808F-F7F82B993B40}">
      <dsp:nvSpPr>
        <dsp:cNvPr id="6" name="任意多边形 5"/>
        <dsp:cNvSpPr/>
      </dsp:nvSpPr>
      <dsp:spPr bwMode="white">
        <a:xfrm>
          <a:off x="1194814" y="761045"/>
          <a:ext cx="438408" cy="29150"/>
        </a:xfrm>
        <a:custGeom>
          <a:avLst/>
          <a:gdLst/>
          <a:ahLst/>
          <a:cxnLst/>
          <a:pathLst>
            <a:path w="690" h="46">
              <a:moveTo>
                <a:pt x="110" y="276"/>
              </a:moveTo>
              <a:lnTo>
                <a:pt x="580" y="-230"/>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1194814" y="761045"/>
        <a:ext cx="438408" cy="29150"/>
      </dsp:txXfrm>
    </dsp:sp>
    <dsp:sp modelId="{3D382021-A429-4403-82FF-5A95DD3EBB20}">
      <dsp:nvSpPr>
        <dsp:cNvPr id="7" name="圆角矩形 6"/>
        <dsp:cNvSpPr/>
      </dsp:nvSpPr>
      <dsp:spPr bwMode="white">
        <a:xfrm>
          <a:off x="1563087" y="428571"/>
          <a:ext cx="745341" cy="372670"/>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vert="horz" wrap="square" lIns="6985" tIns="6985" rIns="6985" bIns="6985"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r>
            <a:rPr lang="zh-CN"/>
            <a:t>目标</a:t>
          </a:r>
          <a:r>
            <a:rPr lang="zh-CN"/>
            <a:t>检测</a:t>
          </a:r>
          <a:endParaRPr lang="zh-CN"/>
        </a:p>
      </dsp:txBody>
      <dsp:txXfrm>
        <a:off x="1563087" y="428571"/>
        <a:ext cx="745341" cy="372670"/>
      </dsp:txXfrm>
    </dsp:sp>
    <dsp:sp modelId="{ECCEF1FD-6AFB-47EC-9946-9F7D35705C00}">
      <dsp:nvSpPr>
        <dsp:cNvPr id="8" name="任意多边形 7"/>
        <dsp:cNvSpPr/>
      </dsp:nvSpPr>
      <dsp:spPr bwMode="white">
        <a:xfrm>
          <a:off x="2273918" y="493189"/>
          <a:ext cx="367156" cy="29150"/>
        </a:xfrm>
        <a:custGeom>
          <a:avLst/>
          <a:gdLst/>
          <a:ahLst/>
          <a:cxnLst/>
          <a:pathLst>
            <a:path w="578" h="46">
              <a:moveTo>
                <a:pt x="54" y="192"/>
              </a:moveTo>
              <a:lnTo>
                <a:pt x="524" y="-146"/>
              </a:lnTo>
            </a:path>
          </a:pathLst>
        </a:custGeom>
      </dsp:spPr>
      <dsp:style>
        <a:lnRef idx="2">
          <a:schemeClr val="accent1">
            <a:shade val="8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2273918" y="493189"/>
        <a:ext cx="367156" cy="29150"/>
      </dsp:txXfrm>
    </dsp:sp>
    <dsp:sp modelId="{77026370-2EA3-41AB-83D2-249A0ED75183}">
      <dsp:nvSpPr>
        <dsp:cNvPr id="9" name="圆角矩形 8"/>
        <dsp:cNvSpPr/>
      </dsp:nvSpPr>
      <dsp:spPr bwMode="white">
        <a:xfrm>
          <a:off x="2606564" y="214286"/>
          <a:ext cx="745341" cy="372670"/>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vert="horz" wrap="square" lIns="6985" tIns="6985" rIns="6985" bIns="6985"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r>
            <a:rPr lang="en-US"/>
            <a:t>YOLO</a:t>
          </a:r>
          <a:endParaRPr lang="en-US"/>
        </a:p>
      </dsp:txBody>
      <dsp:txXfrm>
        <a:off x="2606564" y="214286"/>
        <a:ext cx="745341" cy="372670"/>
      </dsp:txXfrm>
    </dsp:sp>
    <dsp:sp modelId="{EB1A6453-61FC-4787-A830-9BA0409EB0E3}">
      <dsp:nvSpPr>
        <dsp:cNvPr id="10" name="任意多边形 9"/>
        <dsp:cNvSpPr/>
      </dsp:nvSpPr>
      <dsp:spPr bwMode="white">
        <a:xfrm>
          <a:off x="2273918" y="707474"/>
          <a:ext cx="367156" cy="29150"/>
        </a:xfrm>
        <a:custGeom>
          <a:avLst/>
          <a:gdLst/>
          <a:ahLst/>
          <a:cxnLst/>
          <a:pathLst>
            <a:path w="578" h="46">
              <a:moveTo>
                <a:pt x="54" y="-146"/>
              </a:moveTo>
              <a:lnTo>
                <a:pt x="524" y="192"/>
              </a:lnTo>
            </a:path>
          </a:pathLst>
        </a:custGeom>
      </dsp:spPr>
      <dsp:style>
        <a:lnRef idx="2">
          <a:schemeClr val="accent1">
            <a:shade val="8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p>
      </dsp:txBody>
      <dsp:txXfrm>
        <a:off x="2273918" y="707474"/>
        <a:ext cx="367156" cy="29150"/>
      </dsp:txXfrm>
    </dsp:sp>
    <dsp:sp modelId="{5694F236-7296-4495-AF95-99DD009D0007}">
      <dsp:nvSpPr>
        <dsp:cNvPr id="11" name="圆角矩形 10"/>
        <dsp:cNvSpPr/>
      </dsp:nvSpPr>
      <dsp:spPr bwMode="white">
        <a:xfrm>
          <a:off x="2606564" y="642857"/>
          <a:ext cx="745341" cy="372670"/>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vert="horz" wrap="square" lIns="6985" tIns="6985" rIns="6985" bIns="6985"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r>
            <a:rPr lang="en-US"/>
            <a:t>F</a:t>
          </a:r>
          <a:r>
            <a:rPr lang="en-US"/>
            <a:t>ast</a:t>
          </a:r>
          <a:r>
            <a:rPr lang="en-US"/>
            <a:t>er</a:t>
          </a:r>
          <a:r>
            <a:rPr lang="en-US"/>
            <a:t> RCNN</a:t>
          </a:r>
          <a:endParaRPr lang="en-US"/>
        </a:p>
      </dsp:txBody>
      <dsp:txXfrm>
        <a:off x="2606564" y="642857"/>
        <a:ext cx="745341" cy="372670"/>
      </dsp:txXfrm>
    </dsp:sp>
    <dsp:sp modelId="{0D22B815-D975-4836-8A32-C13F01C29A08}">
      <dsp:nvSpPr>
        <dsp:cNvPr id="12" name="任意多边形 11"/>
        <dsp:cNvSpPr/>
      </dsp:nvSpPr>
      <dsp:spPr bwMode="white">
        <a:xfrm>
          <a:off x="1010476" y="1296759"/>
          <a:ext cx="807084" cy="29150"/>
        </a:xfrm>
        <a:custGeom>
          <a:avLst/>
          <a:gdLst/>
          <a:ahLst/>
          <a:cxnLst/>
          <a:pathLst>
            <a:path w="1271" h="46">
              <a:moveTo>
                <a:pt x="401" y="-568"/>
              </a:moveTo>
              <a:lnTo>
                <a:pt x="870" y="614"/>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1010476" y="1296759"/>
        <a:ext cx="807084" cy="29150"/>
      </dsp:txXfrm>
    </dsp:sp>
    <dsp:sp modelId="{DCAFA36E-63C0-454A-BCF8-C8675F0DA54C}">
      <dsp:nvSpPr>
        <dsp:cNvPr id="13" name="圆角矩形 12"/>
        <dsp:cNvSpPr/>
      </dsp:nvSpPr>
      <dsp:spPr bwMode="white">
        <a:xfrm>
          <a:off x="1563087" y="1499999"/>
          <a:ext cx="745341" cy="372670"/>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vert="horz" wrap="square" lIns="6985" tIns="6985" rIns="6985" bIns="6985"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r>
            <a:rPr lang="zh-CN" altLang="en-US"/>
            <a:t>图像</a:t>
          </a:r>
          <a:r>
            <a:rPr lang="zh-CN" altLang="en-US"/>
            <a:t>分割</a:t>
          </a:r>
          <a:endParaRPr lang="zh-CN" altLang="en-US"/>
        </a:p>
      </dsp:txBody>
      <dsp:txXfrm>
        <a:off x="1563087" y="1499999"/>
        <a:ext cx="745341" cy="372670"/>
      </dsp:txXfrm>
    </dsp:sp>
    <dsp:sp modelId="{28942B33-BB31-4232-A902-9A965BD274FC}">
      <dsp:nvSpPr>
        <dsp:cNvPr id="14" name="任意多边形 13"/>
        <dsp:cNvSpPr/>
      </dsp:nvSpPr>
      <dsp:spPr bwMode="white">
        <a:xfrm>
          <a:off x="2196460" y="1457473"/>
          <a:ext cx="522071" cy="29150"/>
        </a:xfrm>
        <a:custGeom>
          <a:avLst/>
          <a:gdLst/>
          <a:ahLst/>
          <a:cxnLst/>
          <a:pathLst>
            <a:path w="822" h="46">
              <a:moveTo>
                <a:pt x="176" y="360"/>
              </a:moveTo>
              <a:lnTo>
                <a:pt x="646" y="-315"/>
              </a:lnTo>
            </a:path>
          </a:pathLst>
        </a:custGeom>
      </dsp:spPr>
      <dsp:style>
        <a:lnRef idx="2">
          <a:schemeClr val="accent1">
            <a:shade val="8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2196460" y="1457473"/>
        <a:ext cx="522071" cy="29150"/>
      </dsp:txXfrm>
    </dsp:sp>
    <dsp:sp modelId="{56C65BF0-BE2B-4C16-BBD4-F3968DB05D2C}">
      <dsp:nvSpPr>
        <dsp:cNvPr id="15" name="圆角矩形 14"/>
        <dsp:cNvSpPr/>
      </dsp:nvSpPr>
      <dsp:spPr bwMode="white">
        <a:xfrm>
          <a:off x="2606564" y="1071428"/>
          <a:ext cx="745341" cy="372670"/>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vert="horz" wrap="square" lIns="6985" tIns="6985" rIns="6985" bIns="6985"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r>
            <a:rPr lang="en-US"/>
            <a:t>M</a:t>
          </a:r>
          <a:r>
            <a:rPr lang="en-US"/>
            <a:t>ask RCNN</a:t>
          </a:r>
          <a:endParaRPr lang="en-US"/>
        </a:p>
      </dsp:txBody>
      <dsp:txXfrm>
        <a:off x="2606564" y="1071428"/>
        <a:ext cx="745341" cy="372670"/>
      </dsp:txXfrm>
    </dsp:sp>
    <dsp:sp modelId="{6D114784-5774-49BD-B319-84A8BCAEC5F2}">
      <dsp:nvSpPr>
        <dsp:cNvPr id="16" name="任意多边形 15"/>
        <dsp:cNvSpPr/>
      </dsp:nvSpPr>
      <dsp:spPr bwMode="white">
        <a:xfrm>
          <a:off x="2308427" y="1671759"/>
          <a:ext cx="298136" cy="29150"/>
        </a:xfrm>
        <a:custGeom>
          <a:avLst/>
          <a:gdLst/>
          <a:ahLst/>
          <a:cxnLst/>
          <a:pathLst>
            <a:path w="470" h="46">
              <a:moveTo>
                <a:pt x="0" y="23"/>
              </a:moveTo>
              <a:lnTo>
                <a:pt x="470" y="23"/>
              </a:lnTo>
            </a:path>
          </a:pathLst>
        </a:custGeom>
      </dsp:spPr>
      <dsp:style>
        <a:lnRef idx="2">
          <a:schemeClr val="accent1">
            <a:shade val="8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p>
      </dsp:txBody>
      <dsp:txXfrm>
        <a:off x="2308427" y="1671759"/>
        <a:ext cx="298136" cy="29150"/>
      </dsp:txXfrm>
    </dsp:sp>
    <dsp:sp modelId="{3E1D7465-F9D6-46C5-B9D8-8DFB96D9B6AB}">
      <dsp:nvSpPr>
        <dsp:cNvPr id="17" name="圆角矩形 16"/>
        <dsp:cNvSpPr/>
      </dsp:nvSpPr>
      <dsp:spPr bwMode="white">
        <a:xfrm>
          <a:off x="2606564" y="1499999"/>
          <a:ext cx="745341" cy="372670"/>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vert="horz" wrap="square" lIns="6985" tIns="6985" rIns="6985" bIns="6985"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r>
            <a:rPr lang="en-US"/>
            <a:t>U</a:t>
          </a:r>
          <a:r>
            <a:rPr lang="en-US"/>
            <a:t>net</a:t>
          </a:r>
          <a:endParaRPr lang="en-US"/>
        </a:p>
      </dsp:txBody>
      <dsp:txXfrm>
        <a:off x="2606564" y="1499999"/>
        <a:ext cx="745341" cy="372670"/>
      </dsp:txXfrm>
    </dsp:sp>
    <dsp:sp modelId="{46F2B51F-B913-4F00-8D1D-B3E42277A0FE}">
      <dsp:nvSpPr>
        <dsp:cNvPr id="18" name="任意多边形 17"/>
        <dsp:cNvSpPr/>
      </dsp:nvSpPr>
      <dsp:spPr bwMode="white">
        <a:xfrm>
          <a:off x="2196460" y="1886044"/>
          <a:ext cx="522071" cy="29150"/>
        </a:xfrm>
        <a:custGeom>
          <a:avLst/>
          <a:gdLst/>
          <a:ahLst/>
          <a:cxnLst/>
          <a:pathLst>
            <a:path w="822" h="46">
              <a:moveTo>
                <a:pt x="176" y="-315"/>
              </a:moveTo>
              <a:lnTo>
                <a:pt x="646" y="360"/>
              </a:lnTo>
            </a:path>
          </a:pathLst>
        </a:custGeom>
      </dsp:spPr>
      <dsp:style>
        <a:lnRef idx="2">
          <a:schemeClr val="accent1">
            <a:shade val="8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p>
      </dsp:txBody>
      <dsp:txXfrm>
        <a:off x="2196460" y="1886044"/>
        <a:ext cx="522071" cy="29150"/>
      </dsp:txXfrm>
    </dsp:sp>
    <dsp:sp modelId="{BCCEC216-6669-457E-82CA-9A9EAF26BDC5}">
      <dsp:nvSpPr>
        <dsp:cNvPr id="19" name="圆角矩形 18"/>
        <dsp:cNvSpPr/>
      </dsp:nvSpPr>
      <dsp:spPr bwMode="white">
        <a:xfrm>
          <a:off x="2606564" y="1928570"/>
          <a:ext cx="745341" cy="372670"/>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vert="horz" wrap="square" lIns="6985" tIns="6985" rIns="6985" bIns="6985"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a:lnSpc>
              <a:spcPct val="100000"/>
            </a:lnSpc>
            <a:spcBef>
              <a:spcPct val="0"/>
            </a:spcBef>
            <a:spcAft>
              <a:spcPct val="35000"/>
            </a:spcAft>
          </a:pPr>
          <a:r>
            <a:rPr lang="en-US"/>
            <a:t>S</a:t>
          </a:r>
          <a:r>
            <a:rPr lang="en-US"/>
            <a:t>egnet</a:t>
          </a:r>
          <a:endParaRPr lang="en-US"/>
        </a:p>
      </dsp:txBody>
      <dsp:txXfrm>
        <a:off x="2606564" y="1928570"/>
        <a:ext cx="745341" cy="372670"/>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026150" cy="1010920"/>
        <a:chOff x="0" y="0"/>
        <a:chExt cx="6026150" cy="1010920"/>
      </a:xfrm>
    </dsp:grpSpPr>
    <dsp:sp modelId="{111DEAC9-5D4C-4A6A-A44E-082A26F60596}">
      <dsp:nvSpPr>
        <dsp:cNvPr id="3" name="圆角矩形 2"/>
        <dsp:cNvSpPr/>
      </dsp:nvSpPr>
      <dsp:spPr bwMode="white">
        <a:xfrm>
          <a:off x="0" y="29711"/>
          <a:ext cx="1585829" cy="951497"/>
        </a:xfrm>
        <a:prstGeom prst="roundRect">
          <a:avLst>
            <a:gd name="adj" fmla="val 10000"/>
          </a:avLst>
        </a:prstGeom>
      </dsp:spPr>
      <dsp:style>
        <a:lnRef idx="2">
          <a:schemeClr val="lt1"/>
        </a:lnRef>
        <a:fillRef idx="1">
          <a:schemeClr val="accent3">
            <a:hueOff val="0"/>
            <a:satOff val="0"/>
            <a:lumOff val="0"/>
            <a:alpha val="100000"/>
          </a:schemeClr>
        </a:fillRef>
        <a:effectRef idx="0">
          <a:scrgbClr r="0" g="0" b="0"/>
        </a:effectRef>
        <a:fontRef idx="minor">
          <a:schemeClr val="lt1"/>
        </a:fontRef>
      </dsp:style>
      <dsp:txBody>
        <a:bodyPr vert="horz" wrap="square"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zh-CN" altLang="en-US"/>
            <a:t>缺陷</a:t>
          </a:r>
          <a:r>
            <a:rPr lang="zh-CN" altLang="en-US"/>
            <a:t>识别（</a:t>
          </a:r>
          <a:r>
            <a:rPr lang="zh-CN" altLang="en-US"/>
            <a:t>分割、</a:t>
          </a:r>
          <a:r>
            <a:rPr lang="zh-CN" altLang="en-US"/>
            <a:t>识别</a:t>
          </a:r>
          <a:r>
            <a:rPr lang="zh-CN" altLang="en-US"/>
            <a:t>与</a:t>
          </a:r>
          <a:r>
            <a:rPr lang="zh-CN" altLang="en-US"/>
            <a:t>分类）</a:t>
          </a:r>
          <a:endParaRPr lang="zh-CN" altLang="en-US"/>
        </a:p>
      </dsp:txBody>
      <dsp:txXfrm>
        <a:off x="0" y="29711"/>
        <a:ext cx="1585829" cy="951497"/>
      </dsp:txXfrm>
    </dsp:sp>
    <dsp:sp modelId="{8A5CF0CE-3323-464D-9C63-05C1BDB053F5}">
      <dsp:nvSpPr>
        <dsp:cNvPr id="4" name="右箭头 3"/>
        <dsp:cNvSpPr/>
      </dsp:nvSpPr>
      <dsp:spPr bwMode="white">
        <a:xfrm>
          <a:off x="1734897" y="308817"/>
          <a:ext cx="336196" cy="393286"/>
        </a:xfrm>
        <a:prstGeom prst="rightArrow">
          <a:avLst>
            <a:gd name="adj1" fmla="val 60000"/>
            <a:gd name="adj2" fmla="val 50000"/>
          </a:avLst>
        </a:prstGeom>
      </dsp:spPr>
      <dsp:style>
        <a:lnRef idx="0">
          <a:schemeClr val="lt1"/>
        </a:lnRef>
        <a:fillRef idx="1">
          <a:schemeClr val="accent3">
            <a:hueOff val="0"/>
            <a:satOff val="0"/>
            <a:lumOff val="0"/>
            <a:alpha val="100000"/>
          </a:schemeClr>
        </a:fillRef>
        <a:effectRef idx="0">
          <a:scrgbClr r="0" g="0" b="0"/>
        </a:effectRef>
        <a:fontRef idx="minor">
          <a:schemeClr val="lt1"/>
        </a:fontRef>
      </dsp:style>
      <dsp:txBody>
        <a:bodyPr lIns="0" tIns="0" rIns="0" bIns="0" anchor="ctr"/>
        <a:lstStyle>
          <a:lvl1pPr algn="ctr">
            <a:defRPr sz="15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endParaRPr lang="zh-CN" altLang="en-US"/>
        </a:p>
      </dsp:txBody>
      <dsp:txXfrm>
        <a:off x="1734897" y="308817"/>
        <a:ext cx="336196" cy="393286"/>
      </dsp:txXfrm>
    </dsp:sp>
    <dsp:sp modelId="{552FB8E7-A5FB-4CC3-94C3-CE0BDF19F9F1}">
      <dsp:nvSpPr>
        <dsp:cNvPr id="5" name="圆角矩形 4"/>
        <dsp:cNvSpPr/>
      </dsp:nvSpPr>
      <dsp:spPr bwMode="white">
        <a:xfrm>
          <a:off x="2220161" y="29711"/>
          <a:ext cx="1585829" cy="951497"/>
        </a:xfrm>
        <a:prstGeom prst="roundRect">
          <a:avLst>
            <a:gd name="adj" fmla="val 10000"/>
          </a:avLst>
        </a:prstGeom>
      </dsp:spPr>
      <dsp:style>
        <a:lnRef idx="2">
          <a:schemeClr val="lt1"/>
        </a:lnRef>
        <a:fillRef idx="1">
          <a:schemeClr val="accent3">
            <a:hueOff val="1380000"/>
            <a:satOff val="50000"/>
            <a:lumOff val="-7254"/>
            <a:alpha val="100000"/>
          </a:schemeClr>
        </a:fillRef>
        <a:effectRef idx="0">
          <a:scrgbClr r="0" g="0" b="0"/>
        </a:effectRef>
        <a:fontRef idx="minor">
          <a:schemeClr val="lt1"/>
        </a:fontRef>
      </dsp:style>
      <dsp:txBody>
        <a:bodyPr vert="horz" wrap="square"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zh-CN" altLang="en-US"/>
            <a:t>缺陷</a:t>
          </a:r>
          <a:r>
            <a:rPr lang="zh-CN" altLang="en-US"/>
            <a:t>分析（</a:t>
          </a:r>
          <a:r>
            <a:rPr lang="zh-CN" altLang="en-US"/>
            <a:t>与</a:t>
          </a:r>
          <a:r>
            <a:rPr lang="zh-CN" altLang="en-US"/>
            <a:t>当前</a:t>
          </a:r>
          <a:r>
            <a:rPr lang="zh-CN" altLang="en-US"/>
            <a:t>缺陷</a:t>
          </a:r>
          <a:r>
            <a:rPr lang="zh-CN" altLang="en-US"/>
            <a:t>层</a:t>
          </a:r>
          <a:r>
            <a:rPr lang="zh-CN" altLang="en-US"/>
            <a:t>的</a:t>
          </a:r>
          <a:r>
            <a:rPr lang="zh-CN" altLang="en-US"/>
            <a:t>工艺</a:t>
          </a:r>
          <a:r>
            <a:rPr lang="zh-CN" altLang="en-US"/>
            <a:t>生产</a:t>
          </a:r>
          <a:r>
            <a:rPr lang="zh-CN" altLang="en-US"/>
            <a:t>数据结合）</a:t>
          </a:r>
          <a:endParaRPr lang="zh-CN" altLang="en-US"/>
        </a:p>
      </dsp:txBody>
      <dsp:txXfrm>
        <a:off x="2220161" y="29711"/>
        <a:ext cx="1585829" cy="951497"/>
      </dsp:txXfrm>
    </dsp:sp>
    <dsp:sp modelId="{353C3794-50AA-4D44-83C9-CE28317C3317}">
      <dsp:nvSpPr>
        <dsp:cNvPr id="6" name="右箭头 5"/>
        <dsp:cNvSpPr/>
      </dsp:nvSpPr>
      <dsp:spPr bwMode="white">
        <a:xfrm>
          <a:off x="3955057" y="308817"/>
          <a:ext cx="336196" cy="393286"/>
        </a:xfrm>
        <a:prstGeom prst="rightArrow">
          <a:avLst>
            <a:gd name="adj1" fmla="val 60000"/>
            <a:gd name="adj2" fmla="val 50000"/>
          </a:avLst>
        </a:prstGeom>
      </dsp:spPr>
      <dsp:style>
        <a:lnRef idx="0">
          <a:schemeClr val="lt1"/>
        </a:lnRef>
        <a:fillRef idx="1">
          <a:schemeClr val="accent3">
            <a:hueOff val="2760000"/>
            <a:satOff val="100000"/>
            <a:lumOff val="-14509"/>
            <a:alpha val="100000"/>
          </a:schemeClr>
        </a:fillRef>
        <a:effectRef idx="0">
          <a:scrgbClr r="0" g="0" b="0"/>
        </a:effectRef>
        <a:fontRef idx="minor">
          <a:schemeClr val="lt1"/>
        </a:fontRef>
      </dsp:style>
      <dsp:txBody>
        <a:bodyPr lIns="0" tIns="0" rIns="0" bIns="0" anchor="ctr"/>
        <a:lstStyle>
          <a:lvl1pPr algn="ctr">
            <a:defRPr sz="15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endParaRPr lang="zh-CN" altLang="en-US"/>
        </a:p>
      </dsp:txBody>
      <dsp:txXfrm>
        <a:off x="3955057" y="308817"/>
        <a:ext cx="336196" cy="393286"/>
      </dsp:txXfrm>
    </dsp:sp>
    <dsp:sp modelId="{A1E15D63-E1FF-4A28-A04F-A2B65927BC31}">
      <dsp:nvSpPr>
        <dsp:cNvPr id="7" name="圆角矩形 6"/>
        <dsp:cNvSpPr/>
      </dsp:nvSpPr>
      <dsp:spPr bwMode="white">
        <a:xfrm>
          <a:off x="4440321" y="29711"/>
          <a:ext cx="1585829" cy="951497"/>
        </a:xfrm>
        <a:prstGeom prst="roundRect">
          <a:avLst>
            <a:gd name="adj" fmla="val 10000"/>
          </a:avLst>
        </a:prstGeom>
      </dsp:spPr>
      <dsp:style>
        <a:lnRef idx="2">
          <a:schemeClr val="lt1"/>
        </a:lnRef>
        <a:fillRef idx="1">
          <a:schemeClr val="accent3">
            <a:hueOff val="2760000"/>
            <a:satOff val="100000"/>
            <a:lumOff val="-14509"/>
            <a:alpha val="100000"/>
          </a:schemeClr>
        </a:fillRef>
        <a:effectRef idx="0">
          <a:scrgbClr r="0" g="0" b="0"/>
        </a:effectRef>
        <a:fontRef idx="minor">
          <a:schemeClr val="lt1"/>
        </a:fontRef>
      </dsp:style>
      <dsp:txBody>
        <a:bodyPr vert="horz" wrap="square"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zh-CN" altLang="en-US"/>
            <a:t>良率</a:t>
          </a:r>
          <a:r>
            <a:rPr lang="zh-CN" altLang="en-US"/>
            <a:t>预测（</a:t>
          </a:r>
          <a:r>
            <a:rPr lang="zh-CN" altLang="en-US"/>
            <a:t>如下）</a:t>
          </a:r>
          <a:endParaRPr lang="zh-CN" altLang="en-US"/>
        </a:p>
      </dsp:txBody>
      <dsp:txXfrm>
        <a:off x="4440321" y="29711"/>
        <a:ext cx="1585829" cy="95149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1">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endSty" val="noArr"/>
                        <dgm:param type="begPts" val="midR"/>
                        <dgm:param type="endPts" val="midL"/>
                      </dgm:alg>
                    </dgm:if>
                    <dgm:else name="Name14">
                      <dgm:alg type="conn">
                        <dgm:param type="dim" val="1D"/>
                        <dgm:param type="endSty" val="noArr"/>
                        <dgm:param type="begPts" val="midL"/>
                        <dgm:param type="endPts" val="mid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rSet csTypeId="urn:microsoft.com/office/officeart/2005/8/colors/accent6_5"/>
        </dgm:pt>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6BD120-F3F0-421C-8865-9085690E9ACB}"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D7D0DB2-454F-406F-B4D2-C4209522F69E}"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14DD05-9142-41D9-B63D-79C69A6DF48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A30A6-6C82-4A91-99D0-48D278B4587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对于每个实例，实例级分割掩码都有八种不同组织类型的预测标签。这些组合为整个ROI生成分割掩码。实例级别概率图包含（对于每个像素）该实例处于四种诊断类别之一的概率的最大值。该映射被阈值化为二进制，并与分割掩码相结合，以生成区分性分割掩码。然后，多层感知器使用从最终掩模中提取的频率和共现特征来预测癌症诊断</a:t>
            </a:r>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左">
    <p:spTree>
      <p:nvGrpSpPr>
        <p:cNvPr id="1" name=""/>
        <p:cNvGrpSpPr/>
        <p:nvPr/>
      </p:nvGrpSpPr>
      <p:grpSpPr>
        <a:xfrm>
          <a:off x="0" y="0"/>
          <a:ext cx="0" cy="0"/>
          <a:chOff x="0" y="0"/>
          <a:chExt cx="0" cy="0"/>
        </a:xfrm>
      </p:grpSpPr>
      <p:grpSp>
        <p:nvGrpSpPr>
          <p:cNvPr id="7" name="组合 6"/>
          <p:cNvGrpSpPr/>
          <p:nvPr userDrawn="1"/>
        </p:nvGrpSpPr>
        <p:grpSpPr>
          <a:xfrm>
            <a:off x="-89541" y="204788"/>
            <a:ext cx="909332" cy="685800"/>
            <a:chOff x="-462286" y="2046284"/>
            <a:chExt cx="3834026" cy="2891543"/>
          </a:xfrm>
        </p:grpSpPr>
        <p:sp>
          <p:nvSpPr>
            <p:cNvPr id="8" name="任意多边形: 形状 7"/>
            <p:cNvSpPr/>
            <p:nvPr userDrawn="1"/>
          </p:nvSpPr>
          <p:spPr>
            <a:xfrm>
              <a:off x="-232714" y="2172395"/>
              <a:ext cx="3604454" cy="2765432"/>
            </a:xfrm>
            <a:custGeom>
              <a:avLst/>
              <a:gdLst>
                <a:gd name="connsiteX0" fmla="*/ 0 w 3604454"/>
                <a:gd name="connsiteY0" fmla="*/ 0 h 2765432"/>
                <a:gd name="connsiteX1" fmla="*/ 2142613 w 3604454"/>
                <a:gd name="connsiteY1" fmla="*/ 0 h 2765432"/>
                <a:gd name="connsiteX2" fmla="*/ 2142613 w 3604454"/>
                <a:gd name="connsiteY2" fmla="*/ 3995 h 2765432"/>
                <a:gd name="connsiteX3" fmla="*/ 2221736 w 3604454"/>
                <a:gd name="connsiteY3" fmla="*/ 0 h 2765432"/>
                <a:gd name="connsiteX4" fmla="*/ 3604454 w 3604454"/>
                <a:gd name="connsiteY4" fmla="*/ 1382716 h 2765432"/>
                <a:gd name="connsiteX5" fmla="*/ 2221736 w 3604454"/>
                <a:gd name="connsiteY5" fmla="*/ 2765432 h 2765432"/>
                <a:gd name="connsiteX6" fmla="*/ 2142613 w 3604454"/>
                <a:gd name="connsiteY6" fmla="*/ 2761437 h 2765432"/>
                <a:gd name="connsiteX7" fmla="*/ 2142613 w 3604454"/>
                <a:gd name="connsiteY7" fmla="*/ 2765432 h 2765432"/>
                <a:gd name="connsiteX8" fmla="*/ 0 w 3604454"/>
                <a:gd name="connsiteY8" fmla="*/ 2765432 h 276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04454" h="2765432">
                  <a:moveTo>
                    <a:pt x="0" y="0"/>
                  </a:moveTo>
                  <a:lnTo>
                    <a:pt x="2142613" y="0"/>
                  </a:lnTo>
                  <a:lnTo>
                    <a:pt x="2142613" y="3995"/>
                  </a:lnTo>
                  <a:lnTo>
                    <a:pt x="2221736" y="0"/>
                  </a:lnTo>
                  <a:cubicBezTo>
                    <a:pt x="2985390" y="0"/>
                    <a:pt x="3604454" y="619063"/>
                    <a:pt x="3604454" y="1382716"/>
                  </a:cubicBezTo>
                  <a:cubicBezTo>
                    <a:pt x="3604454" y="2146369"/>
                    <a:pt x="2985390" y="2765432"/>
                    <a:pt x="2221736" y="2765432"/>
                  </a:cubicBezTo>
                  <a:lnTo>
                    <a:pt x="2142613" y="2761437"/>
                  </a:lnTo>
                  <a:lnTo>
                    <a:pt x="2142613" y="2765432"/>
                  </a:lnTo>
                  <a:lnTo>
                    <a:pt x="0" y="2765432"/>
                  </a:lnTo>
                  <a:close/>
                </a:path>
              </a:pathLst>
            </a:cu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p>
          </p:txBody>
        </p:sp>
        <p:sp>
          <p:nvSpPr>
            <p:cNvPr id="9" name="任意多边形: 形状 8"/>
            <p:cNvSpPr/>
            <p:nvPr userDrawn="1"/>
          </p:nvSpPr>
          <p:spPr>
            <a:xfrm>
              <a:off x="-462286" y="2046284"/>
              <a:ext cx="3604454" cy="2765432"/>
            </a:xfrm>
            <a:custGeom>
              <a:avLst/>
              <a:gdLst>
                <a:gd name="connsiteX0" fmla="*/ 0 w 3604454"/>
                <a:gd name="connsiteY0" fmla="*/ 0 h 2765432"/>
                <a:gd name="connsiteX1" fmla="*/ 2142613 w 3604454"/>
                <a:gd name="connsiteY1" fmla="*/ 0 h 2765432"/>
                <a:gd name="connsiteX2" fmla="*/ 2142613 w 3604454"/>
                <a:gd name="connsiteY2" fmla="*/ 3995 h 2765432"/>
                <a:gd name="connsiteX3" fmla="*/ 2221736 w 3604454"/>
                <a:gd name="connsiteY3" fmla="*/ 0 h 2765432"/>
                <a:gd name="connsiteX4" fmla="*/ 3604454 w 3604454"/>
                <a:gd name="connsiteY4" fmla="*/ 1382716 h 2765432"/>
                <a:gd name="connsiteX5" fmla="*/ 2221736 w 3604454"/>
                <a:gd name="connsiteY5" fmla="*/ 2765432 h 2765432"/>
                <a:gd name="connsiteX6" fmla="*/ 2142613 w 3604454"/>
                <a:gd name="connsiteY6" fmla="*/ 2761437 h 2765432"/>
                <a:gd name="connsiteX7" fmla="*/ 2142613 w 3604454"/>
                <a:gd name="connsiteY7" fmla="*/ 2765432 h 2765432"/>
                <a:gd name="connsiteX8" fmla="*/ 0 w 3604454"/>
                <a:gd name="connsiteY8" fmla="*/ 2765432 h 2765432"/>
                <a:gd name="connsiteX0-1" fmla="*/ 0 w 3604454"/>
                <a:gd name="connsiteY0-2" fmla="*/ 0 h 2765432"/>
                <a:gd name="connsiteX1-3" fmla="*/ 2142613 w 3604454"/>
                <a:gd name="connsiteY1-4" fmla="*/ 0 h 2765432"/>
                <a:gd name="connsiteX2-5" fmla="*/ 2221736 w 3604454"/>
                <a:gd name="connsiteY2-6" fmla="*/ 0 h 2765432"/>
                <a:gd name="connsiteX3-7" fmla="*/ 3604454 w 3604454"/>
                <a:gd name="connsiteY3-8" fmla="*/ 1382716 h 2765432"/>
                <a:gd name="connsiteX4-9" fmla="*/ 2221736 w 3604454"/>
                <a:gd name="connsiteY4-10" fmla="*/ 2765432 h 2765432"/>
                <a:gd name="connsiteX5-11" fmla="*/ 2142613 w 3604454"/>
                <a:gd name="connsiteY5-12" fmla="*/ 2761437 h 2765432"/>
                <a:gd name="connsiteX6-13" fmla="*/ 2142613 w 3604454"/>
                <a:gd name="connsiteY6-14" fmla="*/ 2765432 h 2765432"/>
                <a:gd name="connsiteX7-15" fmla="*/ 0 w 3604454"/>
                <a:gd name="connsiteY7-16" fmla="*/ 2765432 h 2765432"/>
                <a:gd name="connsiteX8-17" fmla="*/ 0 w 3604454"/>
                <a:gd name="connsiteY8-18" fmla="*/ 0 h 2765432"/>
                <a:gd name="connsiteX0-19" fmla="*/ 0 w 3604454"/>
                <a:gd name="connsiteY0-20" fmla="*/ 0 h 2765432"/>
                <a:gd name="connsiteX1-21" fmla="*/ 2142613 w 3604454"/>
                <a:gd name="connsiteY1-22" fmla="*/ 0 h 2765432"/>
                <a:gd name="connsiteX2-23" fmla="*/ 2221736 w 3604454"/>
                <a:gd name="connsiteY2-24" fmla="*/ 0 h 2765432"/>
                <a:gd name="connsiteX3-25" fmla="*/ 3604454 w 3604454"/>
                <a:gd name="connsiteY3-26" fmla="*/ 1382716 h 2765432"/>
                <a:gd name="connsiteX4-27" fmla="*/ 2221736 w 3604454"/>
                <a:gd name="connsiteY4-28" fmla="*/ 2765432 h 2765432"/>
                <a:gd name="connsiteX5-29" fmla="*/ 2142613 w 3604454"/>
                <a:gd name="connsiteY5-30" fmla="*/ 2761437 h 2765432"/>
                <a:gd name="connsiteX6-31" fmla="*/ 2142613 w 3604454"/>
                <a:gd name="connsiteY6-32" fmla="*/ 2765432 h 2765432"/>
                <a:gd name="connsiteX7-33" fmla="*/ 0 w 3604454"/>
                <a:gd name="connsiteY7-34" fmla="*/ 2765432 h 2765432"/>
                <a:gd name="connsiteX8-35" fmla="*/ 291180 w 3604454"/>
                <a:gd name="connsiteY8-36" fmla="*/ 291180 h 2765432"/>
                <a:gd name="connsiteX0-37" fmla="*/ 0 w 3604454"/>
                <a:gd name="connsiteY0-38" fmla="*/ 0 h 2765432"/>
                <a:gd name="connsiteX1-39" fmla="*/ 2142613 w 3604454"/>
                <a:gd name="connsiteY1-40" fmla="*/ 0 h 2765432"/>
                <a:gd name="connsiteX2-41" fmla="*/ 2221736 w 3604454"/>
                <a:gd name="connsiteY2-42" fmla="*/ 0 h 2765432"/>
                <a:gd name="connsiteX3-43" fmla="*/ 3604454 w 3604454"/>
                <a:gd name="connsiteY3-44" fmla="*/ 1382716 h 2765432"/>
                <a:gd name="connsiteX4-45" fmla="*/ 2221736 w 3604454"/>
                <a:gd name="connsiteY4-46" fmla="*/ 2765432 h 2765432"/>
                <a:gd name="connsiteX5-47" fmla="*/ 2142613 w 3604454"/>
                <a:gd name="connsiteY5-48" fmla="*/ 2761437 h 2765432"/>
                <a:gd name="connsiteX6-49" fmla="*/ 2142613 w 3604454"/>
                <a:gd name="connsiteY6-50" fmla="*/ 2765432 h 2765432"/>
                <a:gd name="connsiteX7-51" fmla="*/ 0 w 3604454"/>
                <a:gd name="connsiteY7-52" fmla="*/ 2765432 h 276543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3604454" h="2765432">
                  <a:moveTo>
                    <a:pt x="0" y="0"/>
                  </a:moveTo>
                  <a:lnTo>
                    <a:pt x="2142613" y="0"/>
                  </a:lnTo>
                  <a:lnTo>
                    <a:pt x="2221736" y="0"/>
                  </a:lnTo>
                  <a:cubicBezTo>
                    <a:pt x="2985390" y="0"/>
                    <a:pt x="3604454" y="619063"/>
                    <a:pt x="3604454" y="1382716"/>
                  </a:cubicBezTo>
                  <a:cubicBezTo>
                    <a:pt x="3604454" y="2146369"/>
                    <a:pt x="2985390" y="2765432"/>
                    <a:pt x="2221736" y="2765432"/>
                  </a:cubicBezTo>
                  <a:lnTo>
                    <a:pt x="2142613" y="2761437"/>
                  </a:lnTo>
                  <a:lnTo>
                    <a:pt x="2142613" y="2765432"/>
                  </a:lnTo>
                  <a:lnTo>
                    <a:pt x="0" y="2765432"/>
                  </a:lnTo>
                </a:path>
              </a:pathLst>
            </a:custGeom>
            <a:noFill/>
            <a:ln w="349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sp>
        <p:nvSpPr>
          <p:cNvPr id="12" name="Text Placeholder 14"/>
          <p:cNvSpPr>
            <a:spLocks noGrp="1"/>
          </p:cNvSpPr>
          <p:nvPr>
            <p:ph type="body" sz="quarter" idx="13" hasCustomPrompt="1"/>
          </p:nvPr>
        </p:nvSpPr>
        <p:spPr>
          <a:xfrm>
            <a:off x="0" y="302854"/>
            <a:ext cx="688975" cy="523220"/>
          </a:xfrm>
          <a:prstGeom prst="rect">
            <a:avLst/>
          </a:prstGeom>
        </p:spPr>
        <p:txBody>
          <a:bodyPr wrap="square">
            <a:spAutoFit/>
          </a:bodyPr>
          <a:lstStyle>
            <a:lvl1pPr marL="0" indent="0" algn="ctr">
              <a:lnSpc>
                <a:spcPct val="100000"/>
              </a:lnSpc>
              <a:spcBef>
                <a:spcPts val="0"/>
              </a:spcBef>
              <a:buNone/>
              <a:defRPr lang="en-US" altLang="zh-CN" sz="2800" b="1" kern="1200" dirty="0">
                <a:solidFill>
                  <a:schemeClr val="bg1"/>
                </a:solidFill>
                <a:effectLst>
                  <a:outerShdw dist="63500" dir="1200000" algn="tl">
                    <a:schemeClr val="tx1">
                      <a:lumMod val="75000"/>
                      <a:lumOff val="25000"/>
                    </a:schemeClr>
                  </a:outerShdw>
                </a:effectLst>
                <a:latin typeface="+mj-ea"/>
                <a:ea typeface="+mj-ea"/>
                <a:cs typeface="+mn-cs"/>
              </a:defRPr>
            </a:lvl1pPr>
          </a:lstStyle>
          <a:p>
            <a:pPr lvl="0"/>
            <a:r>
              <a:rPr lang="zh-CN" altLang="en-US" dirty="0"/>
              <a:t>壹</a:t>
            </a:r>
            <a:endParaRPr lang="en-US" altLang="zh-CN" dirty="0"/>
          </a:p>
        </p:txBody>
      </p:sp>
      <p:sp>
        <p:nvSpPr>
          <p:cNvPr id="13" name="文本占位符 22"/>
          <p:cNvSpPr>
            <a:spLocks noGrp="1"/>
          </p:cNvSpPr>
          <p:nvPr>
            <p:ph type="body" sz="quarter" idx="14" hasCustomPrompt="1"/>
          </p:nvPr>
        </p:nvSpPr>
        <p:spPr>
          <a:xfrm>
            <a:off x="874239" y="879916"/>
            <a:ext cx="5221761" cy="434094"/>
          </a:xfrm>
        </p:spPr>
        <p:txBody>
          <a:bodyPr>
            <a:normAutofit/>
          </a:bodyPr>
          <a:lstStyle>
            <a:lvl1pPr marL="0" indent="0" algn="l">
              <a:buNone/>
              <a:defRPr sz="1600">
                <a:solidFill>
                  <a:schemeClr val="tx1">
                    <a:lumMod val="75000"/>
                    <a:lumOff val="25000"/>
                  </a:schemeClr>
                </a:solidFill>
              </a:defRPr>
            </a:lvl1pPr>
          </a:lstStyle>
          <a:p>
            <a:pPr lvl="0"/>
            <a:r>
              <a:rPr lang="zh-CN" altLang="en-US" dirty="0"/>
              <a:t>编辑母版文本样式</a:t>
            </a:r>
            <a:endParaRPr lang="zh-CN" altLang="en-US" dirty="0"/>
          </a:p>
        </p:txBody>
      </p:sp>
      <p:grpSp>
        <p:nvGrpSpPr>
          <p:cNvPr id="18" name="组合 17"/>
          <p:cNvGrpSpPr/>
          <p:nvPr userDrawn="1"/>
        </p:nvGrpSpPr>
        <p:grpSpPr>
          <a:xfrm>
            <a:off x="943118" y="761716"/>
            <a:ext cx="847725" cy="146663"/>
            <a:chOff x="5682122" y="4056534"/>
            <a:chExt cx="847725" cy="146663"/>
          </a:xfrm>
        </p:grpSpPr>
        <p:sp>
          <p:nvSpPr>
            <p:cNvPr id="19" name="矩形 18"/>
            <p:cNvSpPr/>
            <p:nvPr/>
          </p:nvSpPr>
          <p:spPr>
            <a:xfrm>
              <a:off x="5739272" y="4107947"/>
              <a:ext cx="790575" cy="952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 name="矩形 19"/>
            <p:cNvSpPr/>
            <p:nvPr/>
          </p:nvSpPr>
          <p:spPr>
            <a:xfrm>
              <a:off x="5682122" y="4056534"/>
              <a:ext cx="790575" cy="9525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1" name="Text Placeholder 14"/>
          <p:cNvSpPr>
            <a:spLocks noGrp="1"/>
          </p:cNvSpPr>
          <p:nvPr>
            <p:ph type="body" sz="quarter" idx="15" hasCustomPrompt="1"/>
          </p:nvPr>
        </p:nvSpPr>
        <p:spPr>
          <a:xfrm>
            <a:off x="874240" y="271123"/>
            <a:ext cx="5221761" cy="523220"/>
          </a:xfrm>
          <a:prstGeom prst="rect">
            <a:avLst/>
          </a:prstGeom>
        </p:spPr>
        <p:txBody>
          <a:bodyPr wrap="square">
            <a:spAutoFit/>
          </a:bodyPr>
          <a:lstStyle>
            <a:lvl1pPr marL="0" indent="0">
              <a:lnSpc>
                <a:spcPct val="100000"/>
              </a:lnSpc>
              <a:spcBef>
                <a:spcPts val="0"/>
              </a:spcBef>
              <a:buNone/>
              <a:defRPr lang="en-US" altLang="zh-CN" sz="2800" b="1" kern="1200" dirty="0">
                <a:ln w="19050">
                  <a:noFill/>
                </a:ln>
                <a:solidFill>
                  <a:schemeClr val="accent4"/>
                </a:solidFill>
                <a:effectLst>
                  <a:outerShdw dist="76200" dir="2700000" algn="tl" rotWithShape="0">
                    <a:schemeClr val="tx1">
                      <a:lumMod val="75000"/>
                      <a:lumOff val="25000"/>
                    </a:schemeClr>
                  </a:outerShdw>
                </a:effectLst>
                <a:latin typeface="+mj-lt"/>
                <a:ea typeface="+mj-ea"/>
                <a:cs typeface="+mj-cs"/>
              </a:defRPr>
            </a:lvl1pPr>
          </a:lstStyle>
          <a:p>
            <a:pPr lvl="0"/>
            <a:r>
              <a:rPr lang="zh-CN" altLang="en-US" dirty="0"/>
              <a:t>输入标题</a:t>
            </a:r>
            <a:endParaRPr lang="en-US" altLang="zh-CN" dirty="0"/>
          </a:p>
        </p:txBody>
      </p:sp>
      <p:grpSp>
        <p:nvGrpSpPr>
          <p:cNvPr id="23" name="组合 22"/>
          <p:cNvGrpSpPr/>
          <p:nvPr userDrawn="1"/>
        </p:nvGrpSpPr>
        <p:grpSpPr>
          <a:xfrm>
            <a:off x="365125" y="6010276"/>
            <a:ext cx="437574" cy="427693"/>
            <a:chOff x="365125" y="6010276"/>
            <a:chExt cx="437574" cy="427693"/>
          </a:xfrm>
        </p:grpSpPr>
        <p:sp>
          <p:nvSpPr>
            <p:cNvPr id="24" name="矩形 23"/>
            <p:cNvSpPr/>
            <p:nvPr userDrawn="1"/>
          </p:nvSpPr>
          <p:spPr>
            <a:xfrm>
              <a:off x="435987" y="6071257"/>
              <a:ext cx="366712" cy="3667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a:off x="365125" y="6010276"/>
              <a:ext cx="366712" cy="366712"/>
            </a:xfrm>
            <a:prstGeom prst="rect">
              <a:avLst/>
            </a:prstGeom>
            <a:noFill/>
            <a:ln w="222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26" name="组合 25"/>
          <p:cNvGrpSpPr/>
          <p:nvPr userDrawn="1"/>
        </p:nvGrpSpPr>
        <p:grpSpPr>
          <a:xfrm>
            <a:off x="11458576" y="194826"/>
            <a:ext cx="437574" cy="427693"/>
            <a:chOff x="11458576" y="194826"/>
            <a:chExt cx="437574" cy="427693"/>
          </a:xfrm>
        </p:grpSpPr>
        <p:sp>
          <p:nvSpPr>
            <p:cNvPr id="27" name="矩形 26"/>
            <p:cNvSpPr/>
            <p:nvPr userDrawn="1"/>
          </p:nvSpPr>
          <p:spPr>
            <a:xfrm>
              <a:off x="11529438" y="255807"/>
              <a:ext cx="366712" cy="3667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userDrawn="1"/>
          </p:nvSpPr>
          <p:spPr>
            <a:xfrm>
              <a:off x="11458576" y="194826"/>
              <a:ext cx="366712" cy="366712"/>
            </a:xfrm>
            <a:prstGeom prst="rect">
              <a:avLst/>
            </a:prstGeom>
            <a:noFill/>
            <a:ln w="222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32" name="组合 31"/>
          <p:cNvGrpSpPr/>
          <p:nvPr userDrawn="1"/>
        </p:nvGrpSpPr>
        <p:grpSpPr>
          <a:xfrm>
            <a:off x="11458576" y="6010276"/>
            <a:ext cx="437574" cy="427693"/>
            <a:chOff x="11458576" y="6010276"/>
            <a:chExt cx="437574" cy="427693"/>
          </a:xfrm>
        </p:grpSpPr>
        <p:sp>
          <p:nvSpPr>
            <p:cNvPr id="33" name="矩形 32"/>
            <p:cNvSpPr/>
            <p:nvPr userDrawn="1"/>
          </p:nvSpPr>
          <p:spPr>
            <a:xfrm>
              <a:off x="11529438" y="6071257"/>
              <a:ext cx="366712" cy="3667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userDrawn="1"/>
          </p:nvSpPr>
          <p:spPr>
            <a:xfrm>
              <a:off x="11458576" y="6010276"/>
              <a:ext cx="366712" cy="366712"/>
            </a:xfrm>
            <a:prstGeom prst="rect">
              <a:avLst/>
            </a:prstGeom>
            <a:noFill/>
            <a:ln w="222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5037B38-C9A9-42AC-A12C-DCA38F34D235}" type="slidenum">
              <a:rPr lang="zh-CN" altLang="en-US" smtClean="0"/>
            </a:fld>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48341" y="136525"/>
            <a:ext cx="2855237" cy="626844"/>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1FC525-4C7C-4F9E-9AF5-F9C98250D64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037B38-C9A9-42AC-A12C-DCA38F34D23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hemeOverride" Target="../theme/themeOverride1.xml"/><Relationship Id="rId2" Type="http://schemas.openxmlformats.org/officeDocument/2006/relationships/image" Target="../media/image23.jpe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7.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7.xml"/><Relationship Id="rId4" Type="http://schemas.openxmlformats.org/officeDocument/2006/relationships/image" Target="../media/image11.png"/><Relationship Id="rId3" Type="http://schemas.openxmlformats.org/officeDocument/2006/relationships/tags" Target="../tags/tag2.xml"/><Relationship Id="rId2" Type="http://schemas.openxmlformats.org/officeDocument/2006/relationships/image" Target="../media/image10.png"/><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9.xml.rels><?xml version="1.0" encoding="UTF-8" standalone="yes"?>
<Relationships xmlns="http://schemas.openxmlformats.org/package/2006/relationships"><Relationship Id="rId9" Type="http://schemas.microsoft.com/office/2007/relationships/diagramDrawing" Target="../diagrams/drawing2.xml"/><Relationship Id="rId8" Type="http://schemas.openxmlformats.org/officeDocument/2006/relationships/diagramColors" Target="../diagrams/colors2.xml"/><Relationship Id="rId7" Type="http://schemas.openxmlformats.org/officeDocument/2006/relationships/diagramQuickStyle" Target="../diagrams/quickStyle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22.png"/><Relationship Id="rId3" Type="http://schemas.openxmlformats.org/officeDocument/2006/relationships/image" Target="../media/image21.jpeg"/><Relationship Id="rId2" Type="http://schemas.openxmlformats.org/officeDocument/2006/relationships/image" Target="../media/image20.jpeg"/><Relationship Id="rId11" Type="http://schemas.openxmlformats.org/officeDocument/2006/relationships/notesSlide" Target="../notesSlides/notesSlide7.xml"/><Relationship Id="rId10" Type="http://schemas.openxmlformats.org/officeDocument/2006/relationships/slideLayout" Target="../slideLayouts/slideLayout7.xml"/><Relationship Id="rId1" Type="http://schemas.openxmlformats.org/officeDocument/2006/relationships/image" Target="../media/image1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48049" b="12227"/>
          <a:stretch>
            <a:fillRect/>
          </a:stretch>
        </p:blipFill>
        <p:spPr>
          <a:xfrm>
            <a:off x="-2" y="4203784"/>
            <a:ext cx="12192000" cy="2717431"/>
          </a:xfrm>
          <a:prstGeom prst="rect">
            <a:avLst/>
          </a:prstGeom>
        </p:spPr>
      </p:pic>
      <p:sp>
        <p:nvSpPr>
          <p:cNvPr id="4" name="矩形 3"/>
          <p:cNvSpPr/>
          <p:nvPr/>
        </p:nvSpPr>
        <p:spPr>
          <a:xfrm>
            <a:off x="0" y="11369"/>
            <a:ext cx="12192000" cy="4365321"/>
          </a:xfrm>
          <a:prstGeom prst="rect">
            <a:avLst/>
          </a:prstGeom>
          <a:solidFill>
            <a:srgbClr val="013E80"/>
          </a:solidFill>
          <a:ln w="25400" cap="flat" cmpd="sng" algn="ctr">
            <a:noFill/>
            <a:prstDash val="solid"/>
          </a:ln>
          <a:effectLst/>
        </p:spPr>
        <p:txBody>
          <a:bodyPr rtlCol="0" anchor="ctr"/>
          <a:lstStyle/>
          <a:p>
            <a:pPr algn="ctr"/>
            <a:endParaRPr lang="zh-CN" altLang="en-US" kern="0" dirty="0">
              <a:solidFill>
                <a:prstClr val="white"/>
              </a:solidFill>
              <a:latin typeface="微软雅黑" panose="020B0503020204020204" charset="-122"/>
              <a:ea typeface="微软雅黑" panose="020B0503020204020204" charset="-122"/>
            </a:endParaRPr>
          </a:p>
        </p:txBody>
      </p:sp>
      <p:sp>
        <p:nvSpPr>
          <p:cNvPr id="5" name="标题 1"/>
          <p:cNvSpPr txBox="1"/>
          <p:nvPr/>
        </p:nvSpPr>
        <p:spPr>
          <a:xfrm>
            <a:off x="882214" y="2015806"/>
            <a:ext cx="10427571" cy="1046380"/>
          </a:xfrm>
          <a:prstGeom prst="rect">
            <a:avLst/>
          </a:prstGeom>
        </p:spPr>
        <p:txBody>
          <a:bodyPr vert="horz" lIns="91440" tIns="45720" rIns="91440" bIns="45720" rtlCol="0" anchor="ctr">
            <a:noAutofit/>
          </a:bodyPr>
          <a:lstStyle>
            <a:lvl1pPr algn="r" defTabSz="914400" rtl="0" eaLnBrk="1" latinLnBrk="0" hangingPunct="1">
              <a:spcBef>
                <a:spcPct val="0"/>
              </a:spcBef>
              <a:buNone/>
              <a:defRPr sz="4400" b="1" kern="1200">
                <a:solidFill>
                  <a:srgbClr val="0070C0"/>
                </a:solidFill>
                <a:latin typeface="微软雅黑" panose="020B0503020204020204" charset="-122"/>
                <a:ea typeface="微软雅黑" panose="020B0503020204020204" charset="-122"/>
                <a:cs typeface="+mj-cs"/>
              </a:defRPr>
            </a:lvl1pPr>
          </a:lstStyle>
          <a:p>
            <a:pPr algn="ctr"/>
            <a:r>
              <a:rPr lang="zh-CN" altLang="en-US" sz="6000" dirty="0">
                <a:solidFill>
                  <a:schemeClr val="bg1"/>
                </a:solidFill>
              </a:rPr>
              <a:t>组  会  报  告</a:t>
            </a:r>
            <a:endParaRPr lang="zh-CN" altLang="en-US" sz="6000" dirty="0">
              <a:solidFill>
                <a:schemeClr val="bg1"/>
              </a:solidFill>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876" y="154279"/>
            <a:ext cx="3264394" cy="719929"/>
          </a:xfrm>
          <a:prstGeom prst="rect">
            <a:avLst/>
          </a:prstGeom>
        </p:spPr>
      </p:pic>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8011" y="154278"/>
            <a:ext cx="2796091" cy="719930"/>
          </a:xfrm>
          <a:prstGeom prst="rect">
            <a:avLst/>
          </a:prstGeom>
        </p:spPr>
      </p:pic>
      <p:sp>
        <p:nvSpPr>
          <p:cNvPr id="11" name="Rectangle 4"/>
          <p:cNvSpPr txBox="1">
            <a:spLocks noChangeArrowheads="1"/>
          </p:cNvSpPr>
          <p:nvPr/>
        </p:nvSpPr>
        <p:spPr>
          <a:xfrm>
            <a:off x="4493270" y="3667314"/>
            <a:ext cx="3872571" cy="709040"/>
          </a:xfrm>
          <a:prstGeom prst="rect">
            <a:avLst/>
          </a:prstGeom>
        </p:spPr>
        <p:txBody>
          <a:bodyPr vert="horz" lIns="91440" tIns="45720" rIns="91440" bIns="45720" rtlCol="0"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b="1" dirty="0">
                <a:solidFill>
                  <a:schemeClr val="bg1"/>
                </a:solidFill>
                <a:latin typeface="微软雅黑" panose="020B0503020204020204" charset="-122"/>
                <a:ea typeface="微软雅黑" panose="020B0503020204020204" charset="-122"/>
              </a:rPr>
              <a:t>汇报人：乔驿博</a:t>
            </a:r>
            <a:endParaRPr lang="zh-CN" altLang="en-US" b="1" dirty="0">
              <a:solidFill>
                <a:schemeClr val="bg1"/>
              </a:solidFill>
              <a:latin typeface="微软雅黑" panose="020B0503020204020204" charset="-122"/>
              <a:ea typeface="微软雅黑" panose="020B0503020204020204" charset="-122"/>
            </a:endParaRPr>
          </a:p>
        </p:txBody>
      </p:sp>
      <p:sp>
        <p:nvSpPr>
          <p:cNvPr id="12" name="Rectangle 4"/>
          <p:cNvSpPr txBox="1">
            <a:spLocks noChangeArrowheads="1"/>
          </p:cNvSpPr>
          <p:nvPr/>
        </p:nvSpPr>
        <p:spPr>
          <a:xfrm>
            <a:off x="4159713" y="5190655"/>
            <a:ext cx="3872571" cy="995090"/>
          </a:xfrm>
          <a:prstGeom prst="rect">
            <a:avLst/>
          </a:prstGeom>
        </p:spPr>
        <p:txBody>
          <a:bodyPr vert="horz" lIns="91440" tIns="45720" rIns="91440" bIns="45720" rtlCol="0"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b="1" dirty="0">
                <a:solidFill>
                  <a:srgbClr val="003F88"/>
                </a:solidFill>
                <a:latin typeface="微软雅黑" panose="020B0503020204020204" charset="-122"/>
                <a:ea typeface="微软雅黑" panose="020B0503020204020204" charset="-122"/>
              </a:rPr>
              <a:t>2022</a:t>
            </a:r>
            <a:r>
              <a:rPr lang="zh-CN" altLang="en-US" b="1" dirty="0">
                <a:solidFill>
                  <a:srgbClr val="003F88"/>
                </a:solidFill>
                <a:latin typeface="微软雅黑" panose="020B0503020204020204" charset="-122"/>
                <a:ea typeface="微软雅黑" panose="020B0503020204020204" charset="-122"/>
              </a:rPr>
              <a:t>年</a:t>
            </a:r>
            <a:r>
              <a:rPr lang="en-US" altLang="zh-CN" b="1" dirty="0">
                <a:solidFill>
                  <a:srgbClr val="003F88"/>
                </a:solidFill>
                <a:latin typeface="微软雅黑" panose="020B0503020204020204" charset="-122"/>
                <a:ea typeface="微软雅黑" panose="020B0503020204020204" charset="-122"/>
              </a:rPr>
              <a:t>11</a:t>
            </a:r>
            <a:r>
              <a:rPr lang="zh-CN" altLang="en-US" b="1" dirty="0">
                <a:solidFill>
                  <a:srgbClr val="003F88"/>
                </a:solidFill>
                <a:latin typeface="微软雅黑" panose="020B0503020204020204" charset="-122"/>
                <a:ea typeface="微软雅黑" panose="020B0503020204020204" charset="-122"/>
              </a:rPr>
              <a:t>月</a:t>
            </a:r>
            <a:r>
              <a:rPr lang="en-US" altLang="zh-CN" b="1" dirty="0">
                <a:solidFill>
                  <a:srgbClr val="003F88"/>
                </a:solidFill>
                <a:latin typeface="微软雅黑" panose="020B0503020204020204" charset="-122"/>
                <a:ea typeface="微软雅黑" panose="020B0503020204020204" charset="-122"/>
              </a:rPr>
              <a:t>07</a:t>
            </a:r>
            <a:r>
              <a:rPr lang="zh-CN" altLang="en-US" b="1" dirty="0">
                <a:solidFill>
                  <a:srgbClr val="003F88"/>
                </a:solidFill>
                <a:latin typeface="微软雅黑" panose="020B0503020204020204" charset="-122"/>
                <a:ea typeface="微软雅黑" panose="020B0503020204020204" charset="-122"/>
              </a:rPr>
              <a:t>日</a:t>
            </a:r>
            <a:endParaRPr lang="zh-CN" altLang="en-US" b="1" dirty="0">
              <a:solidFill>
                <a:srgbClr val="003F88"/>
              </a:solidFill>
              <a:latin typeface="微软雅黑" panose="020B0503020204020204" charset="-122"/>
              <a:ea typeface="微软雅黑" panose="020B050302020402020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6331"/>
            <a:ext cx="12192000" cy="6840898"/>
          </a:xfrm>
          <a:prstGeom prst="rect">
            <a:avLst/>
          </a:prstGeom>
        </p:spPr>
      </p:pic>
      <p:sp>
        <p:nvSpPr>
          <p:cNvPr id="2" name="文本框 1"/>
          <p:cNvSpPr txBox="1"/>
          <p:nvPr/>
        </p:nvSpPr>
        <p:spPr>
          <a:xfrm>
            <a:off x="3229828" y="1454575"/>
            <a:ext cx="6464588" cy="1107996"/>
          </a:xfrm>
          <a:prstGeom prst="rect">
            <a:avLst/>
          </a:prstGeom>
          <a:noFill/>
        </p:spPr>
        <p:txBody>
          <a:bodyPr wrap="square" rtlCol="0">
            <a:spAutoFit/>
          </a:bodyPr>
          <a:lstStyle/>
          <a:p>
            <a:pPr algn="ctr"/>
            <a:r>
              <a:rPr lang="zh-CN" altLang="en-US" sz="6600" b="1" dirty="0">
                <a:solidFill>
                  <a:srgbClr val="013E80"/>
                </a:solidFill>
                <a:latin typeface="微软雅黑" panose="020B0503020204020204" charset="-122"/>
                <a:ea typeface="微软雅黑" panose="020B0503020204020204" charset="-122"/>
              </a:rPr>
              <a:t>敬请批评指正！</a:t>
            </a:r>
            <a:endParaRPr lang="zh-CN" altLang="en-US" sz="6600" b="1" dirty="0">
              <a:solidFill>
                <a:srgbClr val="013E80"/>
              </a:solidFill>
              <a:latin typeface="微软雅黑" panose="020B0503020204020204" charset="-122"/>
              <a:ea typeface="微软雅黑" panose="020B0503020204020204" charset="-122"/>
            </a:endParaRPr>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9909" y="3660587"/>
            <a:ext cx="1251930" cy="1251930"/>
          </a:xfrm>
          <a:prstGeom prst="rect">
            <a:avLst/>
          </a:prstGeom>
        </p:spPr>
      </p:pic>
      <p:sp>
        <p:nvSpPr>
          <p:cNvPr id="10" name="文本框 9"/>
          <p:cNvSpPr txBox="1"/>
          <p:nvPr/>
        </p:nvSpPr>
        <p:spPr>
          <a:xfrm>
            <a:off x="4463231" y="3411244"/>
            <a:ext cx="5737210" cy="1458220"/>
          </a:xfrm>
          <a:prstGeom prst="rect">
            <a:avLst/>
          </a:prstGeom>
          <a:noFill/>
        </p:spPr>
        <p:txBody>
          <a:bodyPr wrap="square" rtlCol="0">
            <a:spAutoFit/>
          </a:bodyPr>
          <a:lstStyle/>
          <a:p>
            <a:pPr>
              <a:lnSpc>
                <a:spcPct val="200000"/>
              </a:lnSpc>
            </a:pPr>
            <a:r>
              <a:rPr lang="zh-CN" altLang="en-US" sz="2400" b="1" dirty="0">
                <a:solidFill>
                  <a:srgbClr val="013E80"/>
                </a:solidFill>
                <a:latin typeface="微软雅黑" panose="020B0503020204020204" charset="-122"/>
                <a:ea typeface="微软雅黑" panose="020B0503020204020204" charset="-122"/>
                <a:cs typeface="微软雅黑" panose="020B0503020204020204" charset="-122"/>
              </a:rPr>
              <a:t>地址：杭州市建设三路</a:t>
            </a:r>
            <a:r>
              <a:rPr lang="en-US" altLang="zh-CN" sz="2400" b="1" dirty="0">
                <a:solidFill>
                  <a:srgbClr val="013E80"/>
                </a:solidFill>
                <a:latin typeface="微软雅黑" panose="020B0503020204020204" charset="-122"/>
                <a:ea typeface="微软雅黑" panose="020B0503020204020204" charset="-122"/>
                <a:cs typeface="微软雅黑" panose="020B0503020204020204" charset="-122"/>
              </a:rPr>
              <a:t>733</a:t>
            </a:r>
            <a:r>
              <a:rPr lang="zh-CN" altLang="en-US" sz="2400" b="1" dirty="0">
                <a:solidFill>
                  <a:srgbClr val="013E80"/>
                </a:solidFill>
                <a:latin typeface="微软雅黑" panose="020B0503020204020204" charset="-122"/>
                <a:ea typeface="微软雅黑" panose="020B0503020204020204" charset="-122"/>
                <a:cs typeface="微软雅黑" panose="020B0503020204020204" charset="-122"/>
              </a:rPr>
              <a:t>号</a:t>
            </a:r>
            <a:r>
              <a:rPr lang="en-US" altLang="zh-CN" sz="2400" b="1" dirty="0">
                <a:solidFill>
                  <a:srgbClr val="013E80"/>
                </a:solidFill>
                <a:latin typeface="微软雅黑" panose="020B0503020204020204" charset="-122"/>
                <a:ea typeface="微软雅黑" panose="020B0503020204020204" charset="-122"/>
                <a:cs typeface="微软雅黑" panose="020B0503020204020204" charset="-122"/>
              </a:rPr>
              <a:t>10</a:t>
            </a:r>
            <a:r>
              <a:rPr lang="zh-CN" altLang="en-US" sz="2400" b="1" dirty="0">
                <a:solidFill>
                  <a:srgbClr val="013E80"/>
                </a:solidFill>
                <a:latin typeface="微软雅黑" panose="020B0503020204020204" charset="-122"/>
                <a:ea typeface="微软雅黑" panose="020B0503020204020204" charset="-122"/>
                <a:cs typeface="微软雅黑" panose="020B0503020204020204" charset="-122"/>
              </a:rPr>
              <a:t>号楼</a:t>
            </a:r>
            <a:endParaRPr lang="zh-CN" altLang="en-US" sz="2400" b="1" dirty="0">
              <a:solidFill>
                <a:srgbClr val="013E80"/>
              </a:solidFill>
              <a:latin typeface="微软雅黑" panose="020B0503020204020204" charset="-122"/>
              <a:ea typeface="微软雅黑" panose="020B0503020204020204" charset="-122"/>
              <a:cs typeface="微软雅黑" panose="020B0503020204020204" charset="-122"/>
            </a:endParaRPr>
          </a:p>
          <a:p>
            <a:pPr>
              <a:lnSpc>
                <a:spcPct val="200000"/>
              </a:lnSpc>
            </a:pPr>
            <a:r>
              <a:rPr lang="zh-CN" altLang="en-US" sz="2400" b="1" dirty="0">
                <a:solidFill>
                  <a:srgbClr val="013E80"/>
                </a:solidFill>
                <a:latin typeface="微软雅黑" panose="020B0503020204020204" charset="-122"/>
                <a:ea typeface="微软雅黑" panose="020B0503020204020204" charset="-122"/>
                <a:cs typeface="微软雅黑" panose="020B0503020204020204" charset="-122"/>
              </a:rPr>
              <a:t>网址：</a:t>
            </a:r>
            <a:r>
              <a:rPr lang="en-US" altLang="zh-CN" sz="2400" b="1" dirty="0">
                <a:solidFill>
                  <a:srgbClr val="013E80"/>
                </a:solidFill>
                <a:latin typeface="微软雅黑" panose="020B0503020204020204" charset="-122"/>
                <a:ea typeface="微软雅黑" panose="020B0503020204020204" charset="-122"/>
                <a:cs typeface="微软雅黑" panose="020B0503020204020204" charset="-122"/>
              </a:rPr>
              <a:t>https://mne.zju.edu.cn/</a:t>
            </a:r>
            <a:endParaRPr lang="en-US" altLang="zh-CN" sz="2400" b="1" dirty="0">
              <a:solidFill>
                <a:srgbClr val="013E80"/>
              </a:solidFill>
              <a:latin typeface="微软雅黑" panose="020B0503020204020204" charset="-122"/>
              <a:ea typeface="微软雅黑" panose="020B0503020204020204" charset="-122"/>
              <a:cs typeface="微软雅黑" panose="020B0503020204020204" charset="-122"/>
            </a:endParaRPr>
          </a:p>
        </p:txBody>
      </p:sp>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4"/>
          <p:cNvSpPr txBox="1"/>
          <p:nvPr/>
        </p:nvSpPr>
        <p:spPr>
          <a:xfrm>
            <a:off x="-111987" y="189599"/>
            <a:ext cx="3183679" cy="49678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3600" b="1" dirty="0">
                <a:solidFill>
                  <a:srgbClr val="003F88"/>
                </a:solidFill>
                <a:latin typeface="微软雅黑" panose="020B0503020204020204" charset="-122"/>
                <a:ea typeface="微软雅黑" panose="020B0503020204020204" charset="-122"/>
              </a:rPr>
              <a:t>目录</a:t>
            </a:r>
            <a:r>
              <a:rPr lang="en-US" altLang="zh-CN" sz="3600" b="1" dirty="0">
                <a:solidFill>
                  <a:srgbClr val="003F88"/>
                </a:solidFill>
                <a:latin typeface="微软雅黑" panose="020B0503020204020204" charset="-122"/>
                <a:ea typeface="微软雅黑" panose="020B0503020204020204" charset="-122"/>
              </a:rPr>
              <a:t>/</a:t>
            </a:r>
            <a:r>
              <a:rPr lang="en-US" altLang="zh-CN" sz="2000" b="1" dirty="0">
                <a:solidFill>
                  <a:srgbClr val="003F88"/>
                </a:solidFill>
                <a:latin typeface="微软雅黑" panose="020B0503020204020204" charset="-122"/>
                <a:ea typeface="微软雅黑" panose="020B0503020204020204" charset="-122"/>
              </a:rPr>
              <a:t>Contents</a:t>
            </a:r>
            <a:endParaRPr lang="en-GB" sz="2000" b="1" dirty="0">
              <a:solidFill>
                <a:srgbClr val="003F88"/>
              </a:solidFill>
              <a:latin typeface="微软雅黑" panose="020B0503020204020204" charset="-122"/>
              <a:ea typeface="微软雅黑" panose="020B0503020204020204" charset="-122"/>
            </a:endParaRPr>
          </a:p>
        </p:txBody>
      </p:sp>
      <p:cxnSp>
        <p:nvCxnSpPr>
          <p:cNvPr id="10" name="直接连接符 9"/>
          <p:cNvCxnSpPr/>
          <p:nvPr/>
        </p:nvCxnSpPr>
        <p:spPr>
          <a:xfrm>
            <a:off x="356832" y="811008"/>
            <a:ext cx="8325529" cy="0"/>
          </a:xfrm>
          <a:prstGeom prst="line">
            <a:avLst/>
          </a:prstGeom>
          <a:ln>
            <a:solidFill>
              <a:srgbClr val="003F88"/>
            </a:solidFill>
          </a:ln>
        </p:spPr>
        <p:style>
          <a:lnRef idx="1">
            <a:schemeClr val="accent1"/>
          </a:lnRef>
          <a:fillRef idx="0">
            <a:schemeClr val="accent1"/>
          </a:fillRef>
          <a:effectRef idx="0">
            <a:schemeClr val="accent1"/>
          </a:effectRef>
          <a:fontRef idx="minor">
            <a:schemeClr val="tx1"/>
          </a:fontRef>
        </p:style>
      </p:cxnSp>
      <p:grpSp>
        <p:nvGrpSpPr>
          <p:cNvPr id="46" name="组合 45"/>
          <p:cNvGrpSpPr/>
          <p:nvPr/>
        </p:nvGrpSpPr>
        <p:grpSpPr>
          <a:xfrm>
            <a:off x="3394979" y="3472934"/>
            <a:ext cx="5402041" cy="645160"/>
            <a:chOff x="2074052" y="1242090"/>
            <a:chExt cx="5402041" cy="645160"/>
          </a:xfrm>
        </p:grpSpPr>
        <p:grpSp>
          <p:nvGrpSpPr>
            <p:cNvPr id="47" name="组合 46"/>
            <p:cNvGrpSpPr/>
            <p:nvPr/>
          </p:nvGrpSpPr>
          <p:grpSpPr>
            <a:xfrm>
              <a:off x="2074052" y="1242090"/>
              <a:ext cx="1399299" cy="645160"/>
              <a:chOff x="2215144" y="947195"/>
              <a:chExt cx="1312014" cy="912421"/>
            </a:xfrm>
          </p:grpSpPr>
          <p:sp>
            <p:nvSpPr>
              <p:cNvPr id="51" name="平行四边形 50"/>
              <p:cNvSpPr/>
              <p:nvPr/>
            </p:nvSpPr>
            <p:spPr>
              <a:xfrm>
                <a:off x="2215144" y="982844"/>
                <a:ext cx="1120898" cy="842780"/>
              </a:xfrm>
              <a:prstGeom prst="parallelogram">
                <a:avLst>
                  <a:gd name="adj" fmla="val 48207"/>
                </a:avLst>
              </a:prstGeom>
              <a:solidFill>
                <a:srgbClr val="003F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2" name="文本框 9"/>
              <p:cNvSpPr txBox="1"/>
              <p:nvPr/>
            </p:nvSpPr>
            <p:spPr>
              <a:xfrm>
                <a:off x="2460359" y="947195"/>
                <a:ext cx="1066799" cy="912421"/>
              </a:xfrm>
              <a:prstGeom prst="rect">
                <a:avLst/>
              </a:prstGeom>
              <a:noFill/>
            </p:spPr>
            <p:txBody>
              <a:bodyPr wrap="square" rtlCol="0">
                <a:spAutoFit/>
              </a:bodyPr>
              <a:lstStyle/>
              <a:p>
                <a:r>
                  <a:rPr lang="en-US" altLang="zh-CN" sz="3600" dirty="0">
                    <a:solidFill>
                      <a:schemeClr val="bg1"/>
                    </a:solidFill>
                    <a:latin typeface="Impact" panose="020B0806030902050204" pitchFamily="34" charset="0"/>
                  </a:rPr>
                  <a:t>02</a:t>
                </a:r>
                <a:endParaRPr lang="zh-CN" altLang="en-US" sz="3600" dirty="0">
                  <a:solidFill>
                    <a:schemeClr val="bg1"/>
                  </a:solidFill>
                  <a:latin typeface="Impact" panose="020B0806030902050204" pitchFamily="34" charset="0"/>
                </a:endParaRPr>
              </a:p>
            </p:txBody>
          </p:sp>
        </p:grpSp>
        <p:grpSp>
          <p:nvGrpSpPr>
            <p:cNvPr id="48" name="组合 47"/>
            <p:cNvGrpSpPr/>
            <p:nvPr/>
          </p:nvGrpSpPr>
          <p:grpSpPr>
            <a:xfrm>
              <a:off x="3269522" y="1298845"/>
              <a:ext cx="4206571" cy="577340"/>
              <a:chOff x="4315150" y="953426"/>
              <a:chExt cx="3857250" cy="540057"/>
            </a:xfrm>
          </p:grpSpPr>
          <p:sp>
            <p:nvSpPr>
              <p:cNvPr id="49" name="矩形 48"/>
              <p:cNvSpPr/>
              <p:nvPr/>
            </p:nvSpPr>
            <p:spPr>
              <a:xfrm>
                <a:off x="4736749" y="982824"/>
                <a:ext cx="2827147" cy="467840"/>
              </a:xfrm>
              <a:prstGeom prst="rect">
                <a:avLst/>
              </a:prstGeom>
              <a:ln w="15875">
                <a:noFill/>
              </a:ln>
            </p:spPr>
            <p:txBody>
              <a:bodyPr wrap="square" lIns="68580" tIns="34290" rIns="68580" bIns="34290">
                <a:spAutoFit/>
              </a:bodyPr>
              <a:lstStyle/>
              <a:p>
                <a:pPr algn="ctr"/>
                <a:r>
                  <a:rPr lang="zh-CN" altLang="en-US" sz="2800" b="1" dirty="0">
                    <a:solidFill>
                      <a:schemeClr val="tx1">
                        <a:lumMod val="75000"/>
                        <a:lumOff val="25000"/>
                      </a:schemeClr>
                    </a:solidFill>
                    <a:latin typeface="微软雅黑" panose="020B0503020204020204" charset="-122"/>
                    <a:ea typeface="微软雅黑" panose="020B0503020204020204" charset="-122"/>
                  </a:rPr>
                  <a:t>后 续 计 划</a:t>
                </a:r>
                <a:endParaRPr lang="en-GB" altLang="zh-CN" sz="2800" b="1" dirty="0">
                  <a:solidFill>
                    <a:schemeClr val="tx1">
                      <a:lumMod val="75000"/>
                      <a:lumOff val="25000"/>
                    </a:schemeClr>
                  </a:solidFill>
                  <a:latin typeface="微软雅黑" panose="020B0503020204020204" charset="-122"/>
                  <a:ea typeface="微软雅黑" panose="020B0503020204020204" charset="-122"/>
                </a:endParaRPr>
              </a:p>
            </p:txBody>
          </p:sp>
          <p:sp>
            <p:nvSpPr>
              <p:cNvPr id="50" name="平行四边形 49"/>
              <p:cNvSpPr/>
              <p:nvPr/>
            </p:nvSpPr>
            <p:spPr>
              <a:xfrm>
                <a:off x="4315150" y="953426"/>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grpSp>
        <p:nvGrpSpPr>
          <p:cNvPr id="60" name="组合 59"/>
          <p:cNvGrpSpPr/>
          <p:nvPr/>
        </p:nvGrpSpPr>
        <p:grpSpPr>
          <a:xfrm>
            <a:off x="3394979" y="2333144"/>
            <a:ext cx="5402041" cy="645160"/>
            <a:chOff x="2074052" y="1242090"/>
            <a:chExt cx="5402041" cy="645160"/>
          </a:xfrm>
        </p:grpSpPr>
        <p:grpSp>
          <p:nvGrpSpPr>
            <p:cNvPr id="61" name="组合 60"/>
            <p:cNvGrpSpPr/>
            <p:nvPr/>
          </p:nvGrpSpPr>
          <p:grpSpPr>
            <a:xfrm>
              <a:off x="2074052" y="1242090"/>
              <a:ext cx="1399299" cy="645160"/>
              <a:chOff x="2215144" y="947195"/>
              <a:chExt cx="1312014" cy="912421"/>
            </a:xfrm>
          </p:grpSpPr>
          <p:sp>
            <p:nvSpPr>
              <p:cNvPr id="65" name="平行四边形 64"/>
              <p:cNvSpPr/>
              <p:nvPr/>
            </p:nvSpPr>
            <p:spPr>
              <a:xfrm>
                <a:off x="2215144" y="982844"/>
                <a:ext cx="1120898" cy="842780"/>
              </a:xfrm>
              <a:prstGeom prst="parallelogram">
                <a:avLst>
                  <a:gd name="adj" fmla="val 48207"/>
                </a:avLst>
              </a:prstGeom>
              <a:solidFill>
                <a:srgbClr val="003F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66" name="文本框 9"/>
              <p:cNvSpPr txBox="1"/>
              <p:nvPr/>
            </p:nvSpPr>
            <p:spPr>
              <a:xfrm>
                <a:off x="2460359" y="947195"/>
                <a:ext cx="1066799" cy="912421"/>
              </a:xfrm>
              <a:prstGeom prst="rect">
                <a:avLst/>
              </a:prstGeom>
              <a:noFill/>
            </p:spPr>
            <p:txBody>
              <a:bodyPr wrap="square" rtlCol="0">
                <a:spAutoFit/>
              </a:bodyPr>
              <a:lstStyle/>
              <a:p>
                <a:r>
                  <a:rPr lang="en-US" altLang="zh-CN" sz="3600" dirty="0">
                    <a:solidFill>
                      <a:schemeClr val="bg1"/>
                    </a:solidFill>
                    <a:latin typeface="Impact" panose="020B0806030902050204" pitchFamily="34" charset="0"/>
                  </a:rPr>
                  <a:t>01</a:t>
                </a:r>
                <a:endParaRPr lang="zh-CN" altLang="en-US" sz="3600" dirty="0">
                  <a:solidFill>
                    <a:schemeClr val="bg1"/>
                  </a:solidFill>
                  <a:latin typeface="Impact" panose="020B0806030902050204" pitchFamily="34" charset="0"/>
                </a:endParaRPr>
              </a:p>
            </p:txBody>
          </p:sp>
        </p:grpSp>
        <p:grpSp>
          <p:nvGrpSpPr>
            <p:cNvPr id="62" name="组合 61"/>
            <p:cNvGrpSpPr/>
            <p:nvPr/>
          </p:nvGrpSpPr>
          <p:grpSpPr>
            <a:xfrm>
              <a:off x="3269522" y="1298845"/>
              <a:ext cx="4206571" cy="577340"/>
              <a:chOff x="4315150" y="953426"/>
              <a:chExt cx="3857250" cy="540057"/>
            </a:xfrm>
          </p:grpSpPr>
          <p:sp>
            <p:nvSpPr>
              <p:cNvPr id="63" name="矩形 62"/>
              <p:cNvSpPr/>
              <p:nvPr/>
            </p:nvSpPr>
            <p:spPr>
              <a:xfrm>
                <a:off x="4736749" y="982824"/>
                <a:ext cx="2827147" cy="467840"/>
              </a:xfrm>
              <a:prstGeom prst="rect">
                <a:avLst/>
              </a:prstGeom>
              <a:ln w="15875">
                <a:noFill/>
              </a:ln>
            </p:spPr>
            <p:txBody>
              <a:bodyPr wrap="square" lIns="68580" tIns="34290" rIns="68580" bIns="34290">
                <a:spAutoFit/>
              </a:bodyPr>
              <a:lstStyle/>
              <a:p>
                <a:pPr algn="ctr"/>
                <a:r>
                  <a:rPr lang="zh-CN" altLang="en-US" sz="2800" b="1" dirty="0">
                    <a:solidFill>
                      <a:schemeClr val="tx1">
                        <a:lumMod val="75000"/>
                        <a:lumOff val="25000"/>
                      </a:schemeClr>
                    </a:solidFill>
                    <a:latin typeface="微软雅黑" panose="020B0503020204020204" charset="-122"/>
                    <a:ea typeface="微软雅黑" panose="020B0503020204020204" charset="-122"/>
                  </a:rPr>
                  <a:t>月 度 进 展</a:t>
                </a:r>
                <a:endParaRPr lang="en-GB" altLang="zh-CN" sz="2800" b="1" dirty="0">
                  <a:solidFill>
                    <a:schemeClr val="tx1">
                      <a:lumMod val="75000"/>
                      <a:lumOff val="25000"/>
                    </a:schemeClr>
                  </a:solidFill>
                  <a:latin typeface="微软雅黑" panose="020B0503020204020204" charset="-122"/>
                  <a:ea typeface="微软雅黑" panose="020B0503020204020204" charset="-122"/>
                </a:endParaRPr>
              </a:p>
            </p:txBody>
          </p:sp>
          <p:sp>
            <p:nvSpPr>
              <p:cNvPr id="64" name="平行四边形 63"/>
              <p:cNvSpPr/>
              <p:nvPr/>
            </p:nvSpPr>
            <p:spPr>
              <a:xfrm>
                <a:off x="4315150" y="953426"/>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753" y="162745"/>
            <a:ext cx="4248387"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一、月  度  进  展</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sp>
        <p:nvSpPr>
          <p:cNvPr id="26" name="文本框 25"/>
          <p:cNvSpPr txBox="1"/>
          <p:nvPr/>
        </p:nvSpPr>
        <p:spPr>
          <a:xfrm>
            <a:off x="1312545" y="1583690"/>
            <a:ext cx="5835015" cy="1303020"/>
          </a:xfrm>
          <a:prstGeom prst="rect">
            <a:avLst/>
          </a:prstGeom>
          <a:noFill/>
        </p:spPr>
        <p:txBody>
          <a:bodyPr wrap="square" rtlCol="0">
            <a:noAutofit/>
          </a:bodyPr>
          <a:p>
            <a:pPr lvl="1" indent="0">
              <a:buFont typeface="Arial" panose="020B0604020202020204" pitchFamily="34" charset="0"/>
              <a:buNone/>
            </a:pPr>
            <a:endParaRPr lang="zh-CN" altLang="en-US" dirty="0"/>
          </a:p>
          <a:p>
            <a:pPr marL="285750" indent="-285750">
              <a:buFont typeface="Wingdings" panose="05000000000000000000" charset="0"/>
              <a:buChar char="l"/>
            </a:pPr>
            <a:r>
              <a:rPr lang="zh-CN" altLang="en-US" dirty="0"/>
              <a:t>弱监督</a:t>
            </a:r>
            <a:endParaRPr lang="zh-CN" altLang="en-US" dirty="0"/>
          </a:p>
          <a:p>
            <a:pPr marL="742950" lvl="1" indent="-285750">
              <a:buFont typeface="Wingdings" panose="05000000000000000000" charset="0"/>
              <a:buChar char="l"/>
            </a:pPr>
            <a:r>
              <a:rPr lang="zh-CN" altLang="en-US" dirty="0"/>
              <a:t>弱监督分类分割的常规</a:t>
            </a:r>
            <a:r>
              <a:rPr lang="zh-CN" altLang="en-US" dirty="0"/>
              <a:t>流程</a:t>
            </a:r>
            <a:endParaRPr lang="zh-CN" altLang="en-US" dirty="0"/>
          </a:p>
          <a:p>
            <a:pPr marL="742950" lvl="1" indent="-285750">
              <a:buFont typeface="Wingdings" panose="05000000000000000000" charset="0"/>
              <a:buChar char="l"/>
            </a:pPr>
            <a:r>
              <a:rPr lang="zh-CN" altLang="en-US" dirty="0"/>
              <a:t>代表性的论文暂时</a:t>
            </a:r>
            <a:r>
              <a:rPr lang="zh-CN" altLang="en-US" dirty="0"/>
              <a:t>未看</a:t>
            </a:r>
            <a:endParaRPr lang="zh-CN" altLang="en-US" dirty="0"/>
          </a:p>
          <a:p>
            <a:pPr marL="742950" lvl="1" indent="-285750">
              <a:buFont typeface="Wingdings" panose="05000000000000000000" charset="0"/>
              <a:buChar char="l"/>
            </a:pPr>
            <a:endParaRPr lang="zh-CN" altLang="en-US" dirty="0"/>
          </a:p>
          <a:p>
            <a:pPr marL="285750" indent="-285750">
              <a:buFont typeface="Wingdings" panose="05000000000000000000" charset="0"/>
              <a:buChar char="l"/>
            </a:pPr>
            <a:r>
              <a:rPr lang="zh-CN" altLang="en-US" dirty="0"/>
              <a:t>医学影像联合分类</a:t>
            </a:r>
            <a:r>
              <a:rPr lang="zh-CN" altLang="en-US" dirty="0"/>
              <a:t>分割</a:t>
            </a:r>
            <a:endParaRPr lang="zh-CN" altLang="en-US" dirty="0"/>
          </a:p>
          <a:p>
            <a:pPr marL="742950" lvl="1" indent="-285750">
              <a:buFont typeface="Wingdings" panose="05000000000000000000" charset="0"/>
              <a:buChar char="l"/>
            </a:pPr>
            <a:r>
              <a:rPr lang="en-US" altLang="zh-CN" dirty="0"/>
              <a:t>Vnet3D</a:t>
            </a:r>
            <a:r>
              <a:rPr lang="zh-CN" altLang="en-US" dirty="0"/>
              <a:t>肿瘤分割（</a:t>
            </a:r>
            <a:r>
              <a:rPr lang="en-US" altLang="zh-CN" dirty="0"/>
              <a:t>Unet</a:t>
            </a:r>
            <a:r>
              <a:rPr lang="zh-CN" altLang="en-US" dirty="0"/>
              <a:t>的</a:t>
            </a:r>
            <a:r>
              <a:rPr lang="en-US" altLang="zh-CN" dirty="0"/>
              <a:t>3D</a:t>
            </a:r>
            <a:r>
              <a:rPr lang="zh-CN" altLang="en-US" dirty="0"/>
              <a:t>版）</a:t>
            </a:r>
            <a:endParaRPr lang="zh-CN" altLang="en-US" dirty="0"/>
          </a:p>
          <a:p>
            <a:pPr marL="742950" lvl="1" indent="-285750">
              <a:buFont typeface="Wingdings" panose="05000000000000000000" charset="0"/>
              <a:buChar char="l"/>
            </a:pPr>
            <a:r>
              <a:rPr lang="zh-CN" altLang="en-US" dirty="0"/>
              <a:t>肝脏</a:t>
            </a:r>
            <a:r>
              <a:rPr lang="en-US" altLang="zh-CN" dirty="0"/>
              <a:t>CT</a:t>
            </a:r>
            <a:r>
              <a:rPr lang="zh-CN" altLang="en-US" dirty="0"/>
              <a:t>分割（现阶段参考性</a:t>
            </a:r>
            <a:r>
              <a:rPr lang="zh-CN" altLang="en-US" dirty="0"/>
              <a:t>高）</a:t>
            </a:r>
            <a:endParaRPr lang="zh-CN" altLang="en-US" dirty="0"/>
          </a:p>
          <a:p>
            <a:pPr marL="742950" lvl="1" indent="-285750">
              <a:buFont typeface="Wingdings" panose="05000000000000000000" charset="0"/>
              <a:buChar char="l"/>
            </a:pPr>
            <a:r>
              <a:rPr lang="zh-CN" altLang="en-US" dirty="0"/>
              <a:t>珊瑚图像分割（用到了随机点监督，且可以处理复杂</a:t>
            </a:r>
            <a:r>
              <a:rPr lang="zh-CN" altLang="en-US" dirty="0"/>
              <a:t>图片）</a:t>
            </a:r>
            <a:endParaRPr lang="zh-CN" altLang="en-US" dirty="0"/>
          </a:p>
        </p:txBody>
      </p:sp>
      <p:sp>
        <p:nvSpPr>
          <p:cNvPr id="24" name="文本框 23"/>
          <p:cNvSpPr txBox="1"/>
          <p:nvPr/>
        </p:nvSpPr>
        <p:spPr>
          <a:xfrm>
            <a:off x="704850" y="1320800"/>
            <a:ext cx="4270375" cy="398780"/>
          </a:xfrm>
          <a:prstGeom prst="rect">
            <a:avLst/>
          </a:prstGeom>
          <a:noFill/>
          <a:ln>
            <a:noFill/>
          </a:ln>
        </p:spPr>
        <p:txBody>
          <a:bodyPr wrap="square" rtlCol="0">
            <a:spAutoFit/>
          </a:bodyPr>
          <a:p>
            <a:pPr marL="457200" indent="-457200">
              <a:buFont typeface="Wingdings" panose="05000000000000000000" pitchFamily="2" charset="2"/>
              <a:buChar char="u"/>
            </a:pPr>
            <a:r>
              <a:rPr lang="zh-CN" altLang="en-US" sz="2000" b="1" dirty="0"/>
              <a:t>论文</a:t>
            </a:r>
            <a:r>
              <a:rPr lang="zh-CN" altLang="en-US" sz="2000" b="1" dirty="0"/>
              <a:t>阅读</a:t>
            </a:r>
            <a:endParaRPr lang="zh-CN" altLang="en-US" sz="2000" b="1" dirty="0"/>
          </a:p>
        </p:txBody>
      </p:sp>
      <p:graphicFrame>
        <p:nvGraphicFramePr>
          <p:cNvPr id="10" name="图示 9"/>
          <p:cNvGraphicFramePr/>
          <p:nvPr/>
        </p:nvGraphicFramePr>
        <p:xfrm>
          <a:off x="7563485" y="1916430"/>
          <a:ext cx="4225290" cy="230124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753" y="162745"/>
            <a:ext cx="4248387"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一、月  度  进  展</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pic>
        <p:nvPicPr>
          <p:cNvPr id="7" name="图片 6"/>
          <p:cNvPicPr>
            <a:picLocks noChangeAspect="1"/>
          </p:cNvPicPr>
          <p:nvPr/>
        </p:nvPicPr>
        <p:blipFill>
          <a:blip r:embed="rId1"/>
          <a:stretch>
            <a:fillRect/>
          </a:stretch>
        </p:blipFill>
        <p:spPr>
          <a:xfrm>
            <a:off x="934085" y="2160270"/>
            <a:ext cx="4434840" cy="2560320"/>
          </a:xfrm>
          <a:prstGeom prst="rect">
            <a:avLst/>
          </a:prstGeom>
        </p:spPr>
      </p:pic>
      <p:sp>
        <p:nvSpPr>
          <p:cNvPr id="8" name="文本框 7"/>
          <p:cNvSpPr txBox="1"/>
          <p:nvPr/>
        </p:nvSpPr>
        <p:spPr>
          <a:xfrm>
            <a:off x="973455" y="4796790"/>
            <a:ext cx="4563110" cy="982980"/>
          </a:xfrm>
          <a:prstGeom prst="rect">
            <a:avLst/>
          </a:prstGeom>
          <a:noFill/>
        </p:spPr>
        <p:txBody>
          <a:bodyPr wrap="square" rtlCol="0" anchor="t">
            <a:noAutofit/>
          </a:bodyPr>
          <a:p>
            <a:r>
              <a:rPr lang="zh-CN" altLang="en-US" sz="1600"/>
              <a:t>更好的网络是否直接叠加多层就可以？</a:t>
            </a:r>
            <a:endParaRPr lang="zh-CN" altLang="en-US" sz="1600"/>
          </a:p>
          <a:p>
            <a:r>
              <a:rPr lang="zh-CN" altLang="en-US" sz="1600"/>
              <a:t>并不是，叠加后可能会某一次梯度爆炸或梯度消失，阻碍收敛，深网络效果不好并不是过拟合了，而是因为训练不动。</a:t>
            </a:r>
            <a:endParaRPr lang="zh-CN" altLang="en-US" sz="1600"/>
          </a:p>
        </p:txBody>
      </p:sp>
      <p:pic>
        <p:nvPicPr>
          <p:cNvPr id="9" name="图片 8"/>
          <p:cNvPicPr>
            <a:picLocks noChangeAspect="1"/>
          </p:cNvPicPr>
          <p:nvPr/>
        </p:nvPicPr>
        <p:blipFill>
          <a:blip r:embed="rId2"/>
          <a:stretch>
            <a:fillRect/>
          </a:stretch>
        </p:blipFill>
        <p:spPr>
          <a:xfrm>
            <a:off x="5536565" y="1378585"/>
            <a:ext cx="3261360" cy="1897380"/>
          </a:xfrm>
          <a:prstGeom prst="rect">
            <a:avLst/>
          </a:prstGeom>
        </p:spPr>
      </p:pic>
      <p:sp>
        <p:nvSpPr>
          <p:cNvPr id="10" name="文本框 9"/>
          <p:cNvSpPr txBox="1"/>
          <p:nvPr/>
        </p:nvSpPr>
        <p:spPr>
          <a:xfrm>
            <a:off x="8756650" y="1784985"/>
            <a:ext cx="2379345" cy="953135"/>
          </a:xfrm>
          <a:prstGeom prst="rect">
            <a:avLst/>
          </a:prstGeom>
          <a:noFill/>
        </p:spPr>
        <p:txBody>
          <a:bodyPr wrap="square" rtlCol="0" anchor="t">
            <a:spAutoFit/>
          </a:bodyPr>
          <a:p>
            <a:r>
              <a:rPr lang="zh-CN" altLang="en-US" sz="1400"/>
              <a:t>让新网络学习剩余部分（H(X)-X的部分，定义为F(X)），输出为新学习的剩余部分加上原输入的X</a:t>
            </a:r>
            <a:endParaRPr lang="zh-CN" altLang="en-US" sz="1400"/>
          </a:p>
        </p:txBody>
      </p:sp>
      <p:sp>
        <p:nvSpPr>
          <p:cNvPr id="11" name="文本框 10"/>
          <p:cNvSpPr txBox="1"/>
          <p:nvPr/>
        </p:nvSpPr>
        <p:spPr>
          <a:xfrm>
            <a:off x="5862955" y="3532505"/>
            <a:ext cx="5326380" cy="953135"/>
          </a:xfrm>
          <a:prstGeom prst="rect">
            <a:avLst/>
          </a:prstGeom>
          <a:noFill/>
        </p:spPr>
        <p:txBody>
          <a:bodyPr wrap="square" rtlCol="0" anchor="t">
            <a:spAutoFit/>
          </a:bodyPr>
          <a:p>
            <a:r>
              <a:rPr lang="zh-CN" altLang="en-US" sz="1400"/>
              <a:t>Residual在机器学习或者统计里面用的多一点。线性模型最早的解法就是不断靠residual迭代的；另外在机器学习中比较有名的gradient boosting就是不断通过残差来学习的一个网络，把一些弱的分类器叠加成一个强的分类器。</a:t>
            </a:r>
            <a:endParaRPr lang="zh-CN" altLang="en-US" sz="1400"/>
          </a:p>
        </p:txBody>
      </p:sp>
      <p:sp>
        <p:nvSpPr>
          <p:cNvPr id="13" name="文本框 12"/>
          <p:cNvSpPr txBox="1"/>
          <p:nvPr/>
        </p:nvSpPr>
        <p:spPr>
          <a:xfrm>
            <a:off x="5862955" y="4611370"/>
            <a:ext cx="5207000" cy="1168400"/>
          </a:xfrm>
          <a:prstGeom prst="rect">
            <a:avLst/>
          </a:prstGeom>
          <a:noFill/>
        </p:spPr>
        <p:txBody>
          <a:bodyPr wrap="square" rtlCol="0" anchor="t">
            <a:spAutoFit/>
          </a:bodyPr>
          <a:p>
            <a:r>
              <a:rPr lang="zh-CN" altLang="en-US" sz="1400"/>
              <a:t>resnet不是第一个提出residual的文章，包括Resnet与Alexnet在内的很多经典的文章都不是完全的一个原创性的东西。把之前的东西很巧妙的放在一起能解决一个现在大家比较关心的一个问题，就能成为经典。</a:t>
            </a:r>
            <a:endParaRPr lang="zh-CN" altLang="en-US" sz="1400"/>
          </a:p>
          <a:p>
            <a:r>
              <a:rPr lang="zh-CN" altLang="en-US" sz="1400"/>
              <a:t>经典不是凭空而出，而是前人经验上一个优美的总结。</a:t>
            </a:r>
            <a:endParaRPr lang="zh-CN" altLang="en-US" sz="1400"/>
          </a:p>
        </p:txBody>
      </p:sp>
      <p:sp>
        <p:nvSpPr>
          <p:cNvPr id="6" name="文本框 5"/>
          <p:cNvSpPr txBox="1"/>
          <p:nvPr/>
        </p:nvSpPr>
        <p:spPr>
          <a:xfrm>
            <a:off x="934085" y="1276350"/>
            <a:ext cx="4324350" cy="368300"/>
          </a:xfrm>
          <a:prstGeom prst="rect">
            <a:avLst/>
          </a:prstGeom>
          <a:noFill/>
        </p:spPr>
        <p:txBody>
          <a:bodyPr wrap="square" rtlCol="0">
            <a:spAutoFit/>
          </a:bodyPr>
          <a:p>
            <a:r>
              <a:rPr lang="zh-CN" altLang="en-US"/>
              <a:t>很多网络都是基于</a:t>
            </a:r>
            <a:r>
              <a:rPr lang="en-US" altLang="zh-CN"/>
              <a:t>Alexnet</a:t>
            </a:r>
            <a:r>
              <a:rPr lang="zh-CN" altLang="en-US"/>
              <a:t>和</a:t>
            </a:r>
            <a:r>
              <a:rPr lang="en-US" altLang="zh-CN"/>
              <a:t>Resnet</a:t>
            </a:r>
            <a:r>
              <a:rPr lang="zh-CN" altLang="en-US"/>
              <a:t>的</a:t>
            </a:r>
            <a:r>
              <a:rPr lang="zh-CN" altLang="en-US"/>
              <a:t>变体</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753" y="162745"/>
            <a:ext cx="4248387"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一、月  度  进  展</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sp>
        <p:nvSpPr>
          <p:cNvPr id="12" name="文本框 11"/>
          <p:cNvSpPr txBox="1"/>
          <p:nvPr/>
        </p:nvSpPr>
        <p:spPr>
          <a:xfrm>
            <a:off x="570230" y="902335"/>
            <a:ext cx="7987665" cy="368300"/>
          </a:xfrm>
          <a:prstGeom prst="rect">
            <a:avLst/>
          </a:prstGeom>
          <a:noFill/>
        </p:spPr>
        <p:txBody>
          <a:bodyPr wrap="square" rtlCol="0">
            <a:spAutoFit/>
          </a:bodyPr>
          <a:p>
            <a:r>
              <a:rPr lang="zh-CN" altLang="en-US">
                <a:sym typeface="+mn-ea"/>
              </a:rPr>
              <a:t>医学影像：</a:t>
            </a:r>
            <a:endParaRPr lang="zh-CN" altLang="en-US">
              <a:sym typeface="+mn-ea"/>
            </a:endParaRPr>
          </a:p>
        </p:txBody>
      </p:sp>
      <p:pic>
        <p:nvPicPr>
          <p:cNvPr id="2" name="图片 1"/>
          <p:cNvPicPr>
            <a:picLocks noChangeAspect="1"/>
          </p:cNvPicPr>
          <p:nvPr/>
        </p:nvPicPr>
        <p:blipFill>
          <a:blip r:embed="rId1"/>
          <a:srcRect t="3018"/>
          <a:stretch>
            <a:fillRect/>
          </a:stretch>
        </p:blipFill>
        <p:spPr>
          <a:xfrm>
            <a:off x="655320" y="1360170"/>
            <a:ext cx="5421630" cy="2240915"/>
          </a:xfrm>
          <a:prstGeom prst="rect">
            <a:avLst/>
          </a:prstGeom>
          <a:noFill/>
          <a:ln w="9525">
            <a:noFill/>
          </a:ln>
        </p:spPr>
      </p:pic>
      <p:sp>
        <p:nvSpPr>
          <p:cNvPr id="6" name="文本框 5"/>
          <p:cNvSpPr txBox="1"/>
          <p:nvPr/>
        </p:nvSpPr>
        <p:spPr>
          <a:xfrm>
            <a:off x="744855" y="3601085"/>
            <a:ext cx="5414645" cy="1322070"/>
          </a:xfrm>
          <a:prstGeom prst="rect">
            <a:avLst/>
          </a:prstGeom>
          <a:noFill/>
        </p:spPr>
        <p:txBody>
          <a:bodyPr wrap="square" rtlCol="0" anchor="t">
            <a:spAutoFit/>
          </a:bodyPr>
          <a:p>
            <a:r>
              <a:rPr lang="zh-CN" altLang="en-US" sz="1600"/>
              <a:t>框架包括三个主要单元。首先，利用预处理单元增强图像对比度;其次，研究了两种不同的深度卷积-反卷积神经网络(CDNN)，即Alexnet和Resnet18模型，以提取肝脏图像的特征。最后，执行一个像素智能分类单元，以提供肝脏和肿瘤的最终分割图</a:t>
            </a:r>
            <a:endParaRPr lang="zh-CN" altLang="en-US" sz="1600"/>
          </a:p>
        </p:txBody>
      </p:sp>
      <p:sp>
        <p:nvSpPr>
          <p:cNvPr id="7" name="文本框 6"/>
          <p:cNvSpPr txBox="1"/>
          <p:nvPr/>
        </p:nvSpPr>
        <p:spPr>
          <a:xfrm>
            <a:off x="744855" y="4923155"/>
            <a:ext cx="5198745" cy="1322070"/>
          </a:xfrm>
          <a:prstGeom prst="rect">
            <a:avLst/>
          </a:prstGeom>
          <a:noFill/>
        </p:spPr>
        <p:txBody>
          <a:bodyPr wrap="square" rtlCol="0" anchor="t">
            <a:spAutoFit/>
          </a:bodyPr>
          <a:p>
            <a:r>
              <a:rPr lang="zh-CN" altLang="en-US" sz="1600"/>
              <a:t>分割的实现：在Alexnet解码器或Resnet解码器的输出中应用了一个softmax层和一个像素级分类层。像素级分类层产生最终的联合输出分割图，有三个标签:肝脏、病变或背景(BG)。</a:t>
            </a:r>
            <a:endParaRPr lang="zh-CN" altLang="en-US" sz="1600"/>
          </a:p>
          <a:p>
            <a:r>
              <a:rPr lang="zh-CN" altLang="en-US" sz="1600"/>
              <a:t>评估：使用DSC、ASSD评估结果</a:t>
            </a:r>
            <a:endParaRPr lang="zh-CN" altLang="en-US" sz="1600"/>
          </a:p>
        </p:txBody>
      </p:sp>
      <p:pic>
        <p:nvPicPr>
          <p:cNvPr id="8" name="图片 7"/>
          <p:cNvPicPr>
            <a:picLocks noChangeAspect="1"/>
          </p:cNvPicPr>
          <p:nvPr/>
        </p:nvPicPr>
        <p:blipFill>
          <a:blip r:embed="rId2"/>
          <a:stretch>
            <a:fillRect/>
          </a:stretch>
        </p:blipFill>
        <p:spPr>
          <a:xfrm>
            <a:off x="6241415" y="3844925"/>
            <a:ext cx="5718175" cy="2312670"/>
          </a:xfrm>
          <a:prstGeom prst="rect">
            <a:avLst/>
          </a:prstGeom>
          <a:noFill/>
          <a:ln w="9525">
            <a:noFill/>
          </a:ln>
        </p:spPr>
      </p:pic>
      <p:pic>
        <p:nvPicPr>
          <p:cNvPr id="9" name="图片 8"/>
          <p:cNvPicPr>
            <a:picLocks noChangeAspect="1"/>
          </p:cNvPicPr>
          <p:nvPr/>
        </p:nvPicPr>
        <p:blipFill>
          <a:blip r:embed="rId3"/>
          <a:stretch>
            <a:fillRect/>
          </a:stretch>
        </p:blipFill>
        <p:spPr>
          <a:xfrm>
            <a:off x="6547485" y="1360170"/>
            <a:ext cx="3553460" cy="1999615"/>
          </a:xfrm>
          <a:prstGeom prst="rect">
            <a:avLst/>
          </a:prstGeom>
          <a:noFill/>
          <a:ln w="9525">
            <a:noFill/>
          </a:ln>
        </p:spPr>
      </p:pic>
      <p:sp>
        <p:nvSpPr>
          <p:cNvPr id="10" name="文本框 9"/>
          <p:cNvSpPr txBox="1"/>
          <p:nvPr/>
        </p:nvSpPr>
        <p:spPr>
          <a:xfrm>
            <a:off x="6537325" y="3538855"/>
            <a:ext cx="4961890" cy="521970"/>
          </a:xfrm>
          <a:prstGeom prst="rect">
            <a:avLst/>
          </a:prstGeom>
          <a:noFill/>
        </p:spPr>
        <p:txBody>
          <a:bodyPr wrap="square" rtlCol="0" anchor="t">
            <a:spAutoFit/>
          </a:bodyPr>
          <a:p>
            <a:r>
              <a:rPr lang="zh-CN" altLang="en-US" sz="1400"/>
              <a:t>四个处理阶段:样本像素(人)标记、像素化训练、图像泛化和均匀区域细化</a:t>
            </a:r>
            <a:endParaRPr lang="zh-CN" altLang="en-US" sz="1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753" y="162745"/>
            <a:ext cx="4248387"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一、月  度  进  展</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pic>
        <p:nvPicPr>
          <p:cNvPr id="7" name="图片 6"/>
          <p:cNvPicPr>
            <a:picLocks noChangeAspect="1"/>
          </p:cNvPicPr>
          <p:nvPr>
            <p:custDataLst>
              <p:tags r:id="rId1"/>
            </p:custDataLst>
          </p:nvPr>
        </p:nvPicPr>
        <p:blipFill>
          <a:blip r:embed="rId2"/>
          <a:stretch>
            <a:fillRect/>
          </a:stretch>
        </p:blipFill>
        <p:spPr>
          <a:xfrm>
            <a:off x="563880" y="1629410"/>
            <a:ext cx="5737225" cy="2041525"/>
          </a:xfrm>
          <a:prstGeom prst="rect">
            <a:avLst/>
          </a:prstGeom>
        </p:spPr>
      </p:pic>
      <p:sp>
        <p:nvSpPr>
          <p:cNvPr id="8" name="文本框 7"/>
          <p:cNvSpPr txBox="1"/>
          <p:nvPr/>
        </p:nvSpPr>
        <p:spPr>
          <a:xfrm>
            <a:off x="1851025" y="3670935"/>
            <a:ext cx="3442970" cy="306705"/>
          </a:xfrm>
          <a:prstGeom prst="rect">
            <a:avLst/>
          </a:prstGeom>
          <a:noFill/>
        </p:spPr>
        <p:txBody>
          <a:bodyPr wrap="square" rtlCol="0">
            <a:spAutoFit/>
          </a:bodyPr>
          <a:p>
            <a:r>
              <a:rPr lang="zh-CN" altLang="en-US" sz="1400"/>
              <a:t>图</a:t>
            </a:r>
            <a:r>
              <a:rPr lang="en-US" altLang="zh-CN" sz="1400"/>
              <a:t> </a:t>
            </a:r>
            <a:r>
              <a:rPr lang="zh-CN" altLang="en-US" sz="1400"/>
              <a:t>基于图像级标注的弱监督语义分割步骤</a:t>
            </a:r>
            <a:endParaRPr lang="zh-CN" altLang="en-US" sz="1400"/>
          </a:p>
        </p:txBody>
      </p:sp>
      <p:pic>
        <p:nvPicPr>
          <p:cNvPr id="2" name="图片 1"/>
          <p:cNvPicPr>
            <a:picLocks noChangeAspect="1"/>
          </p:cNvPicPr>
          <p:nvPr>
            <p:custDataLst>
              <p:tags r:id="rId3"/>
            </p:custDataLst>
          </p:nvPr>
        </p:nvPicPr>
        <p:blipFill>
          <a:blip r:embed="rId4"/>
          <a:stretch>
            <a:fillRect/>
          </a:stretch>
        </p:blipFill>
        <p:spPr>
          <a:xfrm>
            <a:off x="1104900" y="3977640"/>
            <a:ext cx="2740660" cy="2176145"/>
          </a:xfrm>
          <a:prstGeom prst="rect">
            <a:avLst/>
          </a:prstGeom>
        </p:spPr>
      </p:pic>
      <p:sp>
        <p:nvSpPr>
          <p:cNvPr id="12" name="文本框 11"/>
          <p:cNvSpPr txBox="1"/>
          <p:nvPr/>
        </p:nvSpPr>
        <p:spPr>
          <a:xfrm>
            <a:off x="3960495" y="4011930"/>
            <a:ext cx="3154680" cy="2061210"/>
          </a:xfrm>
          <a:prstGeom prst="rect">
            <a:avLst/>
          </a:prstGeom>
          <a:noFill/>
        </p:spPr>
        <p:txBody>
          <a:bodyPr wrap="square" rtlCol="0">
            <a:spAutoFit/>
          </a:bodyPr>
          <a:p>
            <a:r>
              <a:rPr lang="zh-CN" altLang="en-US" sz="1600"/>
              <a:t>在训练收敛前</a:t>
            </a:r>
            <a:r>
              <a:rPr lang="zh-CN" altLang="en-US" sz="1600">
                <a:solidFill>
                  <a:srgbClr val="ED8D11"/>
                </a:solidFill>
              </a:rPr>
              <a:t>不同的训练阶段</a:t>
            </a:r>
            <a:r>
              <a:rPr lang="zh-CN" altLang="en-US" sz="1600"/>
              <a:t>，模型所产生的 CAM 会在同一目标上的不同部位</a:t>
            </a:r>
            <a:r>
              <a:rPr lang="zh-CN" altLang="en-US" sz="1600">
                <a:solidFill>
                  <a:srgbClr val="ED8D11"/>
                </a:solidFill>
              </a:rPr>
              <a:t>移动</a:t>
            </a:r>
            <a:r>
              <a:rPr lang="zh-CN" altLang="en-US" sz="1600"/>
              <a:t>，如图 中的b、c、d表示不同的训练阶段，其 CAM（高亮区域）在移动。当整合同一图像在不同阶段产生的 CAM 时，整合后的 CAM 更能</a:t>
            </a:r>
            <a:r>
              <a:rPr lang="zh-CN" altLang="en-US" sz="1600">
                <a:solidFill>
                  <a:srgbClr val="ED8D11"/>
                </a:solidFill>
              </a:rPr>
              <a:t>覆盖完全</a:t>
            </a:r>
            <a:r>
              <a:rPr lang="zh-CN" altLang="en-US" sz="1600"/>
              <a:t>整个目标。</a:t>
            </a:r>
            <a:endParaRPr lang="zh-CN" altLang="en-US" sz="1600"/>
          </a:p>
        </p:txBody>
      </p:sp>
      <p:sp>
        <p:nvSpPr>
          <p:cNvPr id="13" name="文本框 12"/>
          <p:cNvSpPr txBox="1"/>
          <p:nvPr/>
        </p:nvSpPr>
        <p:spPr>
          <a:xfrm>
            <a:off x="7348855" y="4011930"/>
            <a:ext cx="3978910" cy="2061210"/>
          </a:xfrm>
          <a:prstGeom prst="rect">
            <a:avLst/>
          </a:prstGeom>
          <a:noFill/>
        </p:spPr>
        <p:txBody>
          <a:bodyPr wrap="square" rtlCol="0">
            <a:spAutoFit/>
          </a:bodyPr>
          <a:p>
            <a:r>
              <a:rPr lang="zh-CN" altLang="en-US" sz="1600"/>
              <a:t>在弱监督语义分割中，CAM 一直是产生种子区域的核心算法。</a:t>
            </a:r>
            <a:endParaRPr lang="zh-CN" altLang="en-US" sz="1600"/>
          </a:p>
          <a:p>
            <a:r>
              <a:rPr lang="zh-CN" altLang="en-US" sz="1600"/>
              <a:t>但是 CAM 缺点也很明显：仅关注</a:t>
            </a:r>
            <a:r>
              <a:rPr lang="zh-CN" altLang="en-US" sz="1600">
                <a:solidFill>
                  <a:srgbClr val="ED8D11"/>
                </a:solidFill>
              </a:rPr>
              <a:t>最具辨别度</a:t>
            </a:r>
            <a:r>
              <a:rPr lang="zh-CN" altLang="en-US" sz="1600"/>
              <a:t>的区域，无法覆盖到整个目标。</a:t>
            </a:r>
            <a:endParaRPr lang="zh-CN" altLang="en-US" sz="1600"/>
          </a:p>
          <a:p>
            <a:r>
              <a:rPr lang="zh-CN" altLang="en-US" sz="1600"/>
              <a:t>后续的算法中大多是在解决这个问题或者对 CAM 进行后处理。</a:t>
            </a:r>
            <a:endParaRPr lang="zh-CN" altLang="en-US" sz="1600"/>
          </a:p>
          <a:p>
            <a:r>
              <a:rPr lang="zh-CN" altLang="en-US" sz="1600"/>
              <a:t>几篇代表性的工作：</a:t>
            </a:r>
            <a:r>
              <a:rPr lang="en-US" altLang="zh-CN" sz="1600"/>
              <a:t>OAA</a:t>
            </a:r>
            <a:r>
              <a:rPr lang="zh-CN" altLang="en-US" sz="1600"/>
              <a:t>、</a:t>
            </a:r>
            <a:r>
              <a:rPr lang="en-US" altLang="zh-CN" sz="1600"/>
              <a:t>SEAM</a:t>
            </a:r>
            <a:r>
              <a:rPr lang="zh-CN" altLang="en-US" sz="1600"/>
              <a:t>、</a:t>
            </a:r>
            <a:r>
              <a:rPr lang="en-US" altLang="zh-CN" sz="1600"/>
              <a:t>CAM</a:t>
            </a:r>
            <a:r>
              <a:rPr lang="zh-CN" altLang="en-US" sz="1600"/>
              <a:t>后</a:t>
            </a:r>
            <a:r>
              <a:rPr lang="zh-CN" altLang="en-US" sz="1600"/>
              <a:t>处理。</a:t>
            </a:r>
            <a:endParaRPr lang="zh-CN" altLang="en-US" sz="1600"/>
          </a:p>
        </p:txBody>
      </p:sp>
      <p:sp>
        <p:nvSpPr>
          <p:cNvPr id="9" name="文本框 8"/>
          <p:cNvSpPr txBox="1"/>
          <p:nvPr/>
        </p:nvSpPr>
        <p:spPr>
          <a:xfrm>
            <a:off x="6492240" y="1787525"/>
            <a:ext cx="5330190" cy="1814830"/>
          </a:xfrm>
          <a:prstGeom prst="rect">
            <a:avLst/>
          </a:prstGeom>
          <a:noFill/>
        </p:spPr>
        <p:txBody>
          <a:bodyPr wrap="square" rtlCol="0">
            <a:spAutoFit/>
          </a:bodyPr>
          <a:p>
            <a:r>
              <a:rPr lang="zh-CN" altLang="en-US" sz="1600"/>
              <a:t>首先，利用图像级标注的图像类别标签，通过单标签或多标签分类的方式，训练出一个</a:t>
            </a:r>
            <a:r>
              <a:rPr lang="zh-CN" altLang="en-US" sz="1600" b="1">
                <a:solidFill>
                  <a:srgbClr val="ED8D11"/>
                </a:solidFill>
              </a:rPr>
              <a:t>分类模型</a:t>
            </a:r>
            <a:r>
              <a:rPr lang="zh-CN" altLang="en-US" sz="1600"/>
              <a:t>。该分类模型通过计算图像中相应类别的类别</a:t>
            </a:r>
            <a:r>
              <a:rPr lang="zh-CN" altLang="en-US" sz="1600">
                <a:solidFill>
                  <a:srgbClr val="ED8D11"/>
                </a:solidFill>
              </a:rPr>
              <a:t>特征响应图 CAM</a:t>
            </a:r>
            <a:r>
              <a:rPr lang="zh-CN" altLang="en-US" sz="1600"/>
              <a:t>来当作分割伪标签的</a:t>
            </a:r>
            <a:r>
              <a:rPr lang="zh-CN" altLang="en-US" sz="1600">
                <a:solidFill>
                  <a:srgbClr val="ED8D11"/>
                </a:solidFill>
              </a:rPr>
              <a:t>种子区域</a:t>
            </a:r>
            <a:r>
              <a:rPr lang="zh-CN" altLang="en-US" sz="1600"/>
              <a:t>；接着，使用优化算法（如 CRF、AffinityNet等）</a:t>
            </a:r>
            <a:r>
              <a:rPr lang="zh-CN" altLang="en-US" sz="1600">
                <a:solidFill>
                  <a:srgbClr val="ED8D11"/>
                </a:solidFill>
              </a:rPr>
              <a:t>优化和扩张</a:t>
            </a:r>
            <a:r>
              <a:rPr lang="zh-CN" altLang="en-US" sz="1600"/>
              <a:t>种子区域，获得最终的像素级的分割伪标签；最后，使用图像数据集和</a:t>
            </a:r>
            <a:r>
              <a:rPr lang="zh-CN" altLang="en-US" sz="1600">
                <a:solidFill>
                  <a:srgbClr val="ED8D11"/>
                </a:solidFill>
              </a:rPr>
              <a:t>分割伪标签</a:t>
            </a:r>
            <a:r>
              <a:rPr lang="zh-CN" altLang="en-US" sz="1600"/>
              <a:t>训练传统的分割算法（如 Deeplab 系列）</a:t>
            </a:r>
            <a:endParaRPr lang="zh-CN" altLang="en-US" sz="1600"/>
          </a:p>
        </p:txBody>
      </p:sp>
      <p:sp>
        <p:nvSpPr>
          <p:cNvPr id="14" name="文本框 13"/>
          <p:cNvSpPr txBox="1"/>
          <p:nvPr/>
        </p:nvSpPr>
        <p:spPr>
          <a:xfrm>
            <a:off x="3541395" y="991235"/>
            <a:ext cx="4775835" cy="460375"/>
          </a:xfrm>
          <a:prstGeom prst="rect">
            <a:avLst/>
          </a:prstGeom>
          <a:noFill/>
          <a:ln w="38100">
            <a:solidFill>
              <a:schemeClr val="accent1"/>
            </a:solidFill>
          </a:ln>
        </p:spPr>
        <p:txBody>
          <a:bodyPr wrap="square" rtlCol="0">
            <a:spAutoFit/>
          </a:bodyPr>
          <a:p>
            <a:r>
              <a:rPr lang="zh-CN" altLang="en-US" sz="2400" b="1">
                <a:solidFill>
                  <a:schemeClr val="accent1"/>
                </a:solidFill>
                <a:latin typeface="微软雅黑" panose="020B0503020204020204" charset="-122"/>
                <a:ea typeface="微软雅黑" panose="020B0503020204020204" charset="-122"/>
                <a:sym typeface="+mn-ea"/>
              </a:rPr>
              <a:t>弱监督语义分割的分类和常规流程</a:t>
            </a:r>
            <a:endParaRPr lang="zh-CN" altLang="en-US" sz="2400" b="1">
              <a:solidFill>
                <a:schemeClr val="accent1"/>
              </a:solidFill>
              <a:latin typeface="微软雅黑" panose="020B0503020204020204" charset="-122"/>
              <a:ea typeface="微软雅黑" panose="020B0503020204020204" charset="-122"/>
              <a:sym typeface="+mn-ea"/>
            </a:endParaRPr>
          </a:p>
        </p:txBody>
      </p:sp>
      <p:sp>
        <p:nvSpPr>
          <p:cNvPr id="11" name="文本框 10"/>
          <p:cNvSpPr txBox="1"/>
          <p:nvPr/>
        </p:nvSpPr>
        <p:spPr>
          <a:xfrm>
            <a:off x="9320530" y="977265"/>
            <a:ext cx="2409825" cy="645160"/>
          </a:xfrm>
          <a:prstGeom prst="rect">
            <a:avLst/>
          </a:prstGeom>
          <a:noFill/>
        </p:spPr>
        <p:txBody>
          <a:bodyPr wrap="square" rtlCol="0">
            <a:spAutoFit/>
          </a:bodyPr>
          <a:p>
            <a:r>
              <a:rPr lang="zh-CN" altLang="en-US">
                <a:highlight>
                  <a:srgbClr val="FFFF00"/>
                </a:highlight>
              </a:rPr>
              <a:t>连接了分类与分割，</a:t>
            </a:r>
            <a:endParaRPr lang="zh-CN" altLang="en-US">
              <a:highlight>
                <a:srgbClr val="FFFF00"/>
              </a:highlight>
            </a:endParaRPr>
          </a:p>
          <a:p>
            <a:r>
              <a:rPr lang="zh-CN" altLang="en-US">
                <a:highlight>
                  <a:srgbClr val="FFFF00"/>
                </a:highlight>
              </a:rPr>
              <a:t>这里是先分类再</a:t>
            </a:r>
            <a:r>
              <a:rPr lang="zh-CN" altLang="en-US">
                <a:highlight>
                  <a:srgbClr val="FFFF00"/>
                </a:highlight>
              </a:rPr>
              <a:t>分割</a:t>
            </a:r>
            <a:endParaRPr lang="zh-CN" altLang="en-US">
              <a:highlight>
                <a:srgbClr val="FFFF00"/>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sp>
        <p:nvSpPr>
          <p:cNvPr id="6" name="矩形 5"/>
          <p:cNvSpPr/>
          <p:nvPr/>
        </p:nvSpPr>
        <p:spPr>
          <a:xfrm>
            <a:off x="300753" y="162745"/>
            <a:ext cx="4248387" cy="560705"/>
          </a:xfrm>
          <a:prstGeom prst="rect">
            <a:avLst/>
          </a:prstGeom>
          <a:noFill/>
          <a:ln w="15875">
            <a:noFill/>
          </a:ln>
        </p:spPr>
        <p:txBody>
          <a:bodyPr wrap="square" lIns="68580" tIns="34290" rIns="68580" bIns="34290">
            <a:spAutoFit/>
          </a:bodyPr>
          <a:p>
            <a:r>
              <a:rPr lang="zh-CN" altLang="en-US" sz="3200" b="1" dirty="0">
                <a:solidFill>
                  <a:schemeClr val="bg1"/>
                </a:solidFill>
                <a:latin typeface="微软雅黑" panose="020B0503020204020204" charset="-122"/>
                <a:ea typeface="微软雅黑" panose="020B0503020204020204" charset="-122"/>
              </a:rPr>
              <a:t>数据集</a:t>
            </a:r>
            <a:r>
              <a:rPr lang="zh-CN" altLang="en-US" sz="3200" b="1" dirty="0">
                <a:solidFill>
                  <a:schemeClr val="bg1"/>
                </a:solidFill>
                <a:latin typeface="微软雅黑" panose="020B0503020204020204" charset="-122"/>
                <a:ea typeface="微软雅黑" panose="020B0503020204020204" charset="-122"/>
              </a:rPr>
              <a:t>标注</a:t>
            </a:r>
            <a:endParaRPr lang="zh-CN" altLang="en-US" sz="3200" b="1" dirty="0">
              <a:solidFill>
                <a:schemeClr val="bg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300990" y="863600"/>
            <a:ext cx="3840480" cy="5076190"/>
          </a:xfrm>
          <a:prstGeom prst="rect">
            <a:avLst/>
          </a:prstGeom>
        </p:spPr>
      </p:pic>
      <p:pic>
        <p:nvPicPr>
          <p:cNvPr id="7" name="图片 6"/>
          <p:cNvPicPr>
            <a:picLocks noChangeAspect="1"/>
          </p:cNvPicPr>
          <p:nvPr/>
        </p:nvPicPr>
        <p:blipFill>
          <a:blip r:embed="rId2"/>
          <a:stretch>
            <a:fillRect/>
          </a:stretch>
        </p:blipFill>
        <p:spPr>
          <a:xfrm>
            <a:off x="2752725" y="1075690"/>
            <a:ext cx="3362325" cy="3044190"/>
          </a:xfrm>
          <a:prstGeom prst="rect">
            <a:avLst/>
          </a:prstGeom>
        </p:spPr>
      </p:pic>
      <p:pic>
        <p:nvPicPr>
          <p:cNvPr id="8" name="图片 7"/>
          <p:cNvPicPr>
            <a:picLocks noChangeAspect="1"/>
          </p:cNvPicPr>
          <p:nvPr/>
        </p:nvPicPr>
        <p:blipFill>
          <a:blip r:embed="rId3"/>
          <a:stretch>
            <a:fillRect/>
          </a:stretch>
        </p:blipFill>
        <p:spPr>
          <a:xfrm>
            <a:off x="6678930" y="1075055"/>
            <a:ext cx="4118610" cy="3009900"/>
          </a:xfrm>
          <a:prstGeom prst="rect">
            <a:avLst/>
          </a:prstGeom>
        </p:spPr>
      </p:pic>
      <p:pic>
        <p:nvPicPr>
          <p:cNvPr id="9" name="图片 8"/>
          <p:cNvPicPr>
            <a:picLocks noChangeAspect="1"/>
          </p:cNvPicPr>
          <p:nvPr/>
        </p:nvPicPr>
        <p:blipFill>
          <a:blip r:embed="rId4"/>
          <a:stretch>
            <a:fillRect/>
          </a:stretch>
        </p:blipFill>
        <p:spPr>
          <a:xfrm>
            <a:off x="6195695" y="4187190"/>
            <a:ext cx="4860925" cy="2066925"/>
          </a:xfrm>
          <a:prstGeom prst="rect">
            <a:avLst/>
          </a:prstGeom>
        </p:spPr>
      </p:pic>
      <p:sp>
        <p:nvSpPr>
          <p:cNvPr id="11" name="文本框 10"/>
          <p:cNvSpPr txBox="1"/>
          <p:nvPr/>
        </p:nvSpPr>
        <p:spPr>
          <a:xfrm>
            <a:off x="499745" y="6080125"/>
            <a:ext cx="3442970" cy="306705"/>
          </a:xfrm>
          <a:prstGeom prst="rect">
            <a:avLst/>
          </a:prstGeom>
          <a:noFill/>
        </p:spPr>
        <p:txBody>
          <a:bodyPr wrap="square" rtlCol="0">
            <a:spAutoFit/>
          </a:bodyPr>
          <a:p>
            <a:r>
              <a:rPr lang="zh-CN" altLang="en-US" sz="1400"/>
              <a:t>图</a:t>
            </a:r>
            <a:r>
              <a:rPr lang="en-US" altLang="zh-CN" sz="1400"/>
              <a:t> labelme</a:t>
            </a:r>
            <a:r>
              <a:rPr lang="zh-CN" altLang="en-US" sz="1400"/>
              <a:t>生成的</a:t>
            </a:r>
            <a:r>
              <a:rPr lang="en-US" altLang="zh-CN" sz="1400"/>
              <a:t>json</a:t>
            </a:r>
            <a:r>
              <a:rPr lang="zh-CN" altLang="en-US" sz="1400"/>
              <a:t>文件</a:t>
            </a:r>
            <a:endParaRPr lang="zh-CN" altLang="en-US" sz="1400"/>
          </a:p>
        </p:txBody>
      </p:sp>
      <p:sp>
        <p:nvSpPr>
          <p:cNvPr id="12" name="文本框 11"/>
          <p:cNvSpPr txBox="1"/>
          <p:nvPr/>
        </p:nvSpPr>
        <p:spPr>
          <a:xfrm>
            <a:off x="2752725" y="4187190"/>
            <a:ext cx="3442970" cy="306705"/>
          </a:xfrm>
          <a:prstGeom prst="rect">
            <a:avLst/>
          </a:prstGeom>
          <a:noFill/>
        </p:spPr>
        <p:txBody>
          <a:bodyPr wrap="square" rtlCol="0">
            <a:spAutoFit/>
          </a:bodyPr>
          <a:p>
            <a:r>
              <a:rPr lang="zh-CN" altLang="en-US" sz="1400"/>
              <a:t>图</a:t>
            </a:r>
            <a:r>
              <a:rPr lang="en-US" altLang="zh-CN" sz="1400"/>
              <a:t> </a:t>
            </a:r>
            <a:r>
              <a:rPr lang="zh-CN" altLang="en-US" sz="1400"/>
              <a:t>把</a:t>
            </a:r>
            <a:r>
              <a:rPr lang="en-US" altLang="zh-CN" sz="1400"/>
              <a:t>json</a:t>
            </a:r>
            <a:r>
              <a:rPr lang="zh-CN" altLang="en-US" sz="1400"/>
              <a:t>文件转换成所需的分割图的</a:t>
            </a:r>
            <a:r>
              <a:rPr lang="zh-CN" altLang="en-US" sz="1400"/>
              <a:t>代码</a:t>
            </a:r>
            <a:endParaRPr lang="zh-CN" altLang="en-US" sz="1400"/>
          </a:p>
        </p:txBody>
      </p:sp>
      <p:sp>
        <p:nvSpPr>
          <p:cNvPr id="13" name="文本框 12"/>
          <p:cNvSpPr txBox="1"/>
          <p:nvPr/>
        </p:nvSpPr>
        <p:spPr>
          <a:xfrm>
            <a:off x="6600825" y="6386830"/>
            <a:ext cx="3442970" cy="306705"/>
          </a:xfrm>
          <a:prstGeom prst="rect">
            <a:avLst/>
          </a:prstGeom>
          <a:noFill/>
        </p:spPr>
        <p:txBody>
          <a:bodyPr wrap="square" rtlCol="0">
            <a:spAutoFit/>
          </a:bodyPr>
          <a:p>
            <a:r>
              <a:rPr lang="zh-CN" altLang="en-US" sz="1400"/>
              <a:t>图</a:t>
            </a:r>
            <a:r>
              <a:rPr lang="en-US" altLang="zh-CN" sz="1400"/>
              <a:t> </a:t>
            </a:r>
            <a:r>
              <a:rPr lang="zh-CN" altLang="en-US" sz="1400"/>
              <a:t>转换结果示意（截自</a:t>
            </a:r>
            <a:r>
              <a:rPr lang="zh-CN" altLang="en-US" sz="1400"/>
              <a:t>视频）</a:t>
            </a:r>
            <a:endParaRPr lang="zh-CN" altLang="en-US" sz="1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sp>
        <p:nvSpPr>
          <p:cNvPr id="25" name="文本框 24"/>
          <p:cNvSpPr txBox="1"/>
          <p:nvPr/>
        </p:nvSpPr>
        <p:spPr>
          <a:xfrm>
            <a:off x="440055" y="1129030"/>
            <a:ext cx="3434080" cy="2861310"/>
          </a:xfrm>
          <a:prstGeom prst="rect">
            <a:avLst/>
          </a:prstGeom>
          <a:noFill/>
        </p:spPr>
        <p:txBody>
          <a:bodyPr wrap="square" rtlCol="0">
            <a:spAutoFit/>
          </a:bodyPr>
          <a:p>
            <a:pPr marL="285750" indent="-285750">
              <a:buFont typeface="Arial" panose="020B0604020202020204" pitchFamily="34" charset="0"/>
              <a:buChar char="•"/>
            </a:pPr>
            <a:r>
              <a:rPr lang="en-US" altLang="zh-CN" dirty="0"/>
              <a:t>1</a:t>
            </a:r>
            <a:r>
              <a:rPr lang="zh-CN" altLang="en-US" dirty="0"/>
              <a:t>、</a:t>
            </a:r>
            <a:r>
              <a:rPr lang="zh-CN" altLang="en-US" dirty="0">
                <a:highlight>
                  <a:srgbClr val="FFFF00"/>
                </a:highlight>
              </a:rPr>
              <a:t>数据集准备</a:t>
            </a:r>
            <a:endParaRPr lang="zh-CN" altLang="en-US" dirty="0"/>
          </a:p>
          <a:p>
            <a:pPr marL="285750" indent="-285750">
              <a:buFont typeface="Arial" panose="020B0604020202020204" pitchFamily="34" charset="0"/>
              <a:buChar char="•"/>
            </a:pPr>
            <a:r>
              <a:rPr lang="en-US" altLang="zh-CN" dirty="0"/>
              <a:t>2</a:t>
            </a:r>
            <a:r>
              <a:rPr lang="zh-CN" altLang="en-US" dirty="0"/>
              <a:t>、图像预处理</a:t>
            </a:r>
            <a:endParaRPr lang="zh-CN" altLang="en-US" dirty="0"/>
          </a:p>
          <a:p>
            <a:pPr marL="285750" indent="-285750">
              <a:buFont typeface="Arial" panose="020B0604020202020204" pitchFamily="34" charset="0"/>
              <a:buChar char="•"/>
            </a:pPr>
            <a:r>
              <a:rPr lang="en-US" altLang="zh-CN" dirty="0"/>
              <a:t>3</a:t>
            </a:r>
            <a:r>
              <a:rPr lang="zh-CN" altLang="en-US" dirty="0"/>
              <a:t>、划分数据集（划分训练、验证、测试</a:t>
            </a:r>
            <a:r>
              <a:rPr lang="zh-CN" altLang="en-US" dirty="0"/>
              <a:t>集）</a:t>
            </a:r>
            <a:endParaRPr lang="zh-CN" altLang="en-US" dirty="0"/>
          </a:p>
          <a:p>
            <a:pPr marL="285750" indent="-285750">
              <a:buFont typeface="Arial" panose="020B0604020202020204" pitchFamily="34" charset="0"/>
              <a:buChar char="•"/>
            </a:pPr>
            <a:r>
              <a:rPr lang="en-US" altLang="zh-CN" dirty="0"/>
              <a:t>4</a:t>
            </a:r>
            <a:r>
              <a:rPr lang="zh-CN" altLang="en-US" dirty="0"/>
              <a:t>、</a:t>
            </a:r>
            <a:r>
              <a:rPr lang="zh-CN" altLang="en-US" dirty="0">
                <a:highlight>
                  <a:srgbClr val="FFFF00"/>
                </a:highlight>
              </a:rPr>
              <a:t>模型选择</a:t>
            </a:r>
            <a:r>
              <a:rPr lang="zh-CN" altLang="en-US" dirty="0"/>
              <a:t>（优先考虑医学影像</a:t>
            </a:r>
            <a:r>
              <a:rPr lang="zh-CN" altLang="en-US" dirty="0"/>
              <a:t>模型）</a:t>
            </a:r>
            <a:endParaRPr lang="zh-CN" altLang="en-US" dirty="0"/>
          </a:p>
          <a:p>
            <a:pPr marL="285750" indent="-285750">
              <a:buFont typeface="Arial" panose="020B0604020202020204" pitchFamily="34" charset="0"/>
              <a:buChar char="•"/>
            </a:pPr>
            <a:r>
              <a:rPr lang="en-US" altLang="zh-CN" dirty="0"/>
              <a:t>5</a:t>
            </a:r>
            <a:r>
              <a:rPr lang="zh-CN" altLang="en-US" dirty="0"/>
              <a:t>、</a:t>
            </a:r>
            <a:r>
              <a:rPr lang="zh-CN" altLang="en-US" dirty="0">
                <a:highlight>
                  <a:srgbClr val="FFFF00"/>
                </a:highlight>
              </a:rPr>
              <a:t>模型训练</a:t>
            </a:r>
            <a:r>
              <a:rPr lang="zh-CN" altLang="en-US" dirty="0"/>
              <a:t>（调参技巧，加载预训练模型等）</a:t>
            </a:r>
            <a:endParaRPr lang="zh-CN" altLang="en-US" dirty="0"/>
          </a:p>
          <a:p>
            <a:pPr marL="285750" indent="-285750">
              <a:buFont typeface="Arial" panose="020B0604020202020204" pitchFamily="34" charset="0"/>
              <a:buChar char="•"/>
            </a:pPr>
            <a:r>
              <a:rPr lang="en-US" altLang="zh-CN" dirty="0"/>
              <a:t>6</a:t>
            </a:r>
            <a:r>
              <a:rPr lang="zh-CN" altLang="en-US" dirty="0"/>
              <a:t>、模型评估（性能度量指标：图像分割中最常用</a:t>
            </a:r>
            <a:r>
              <a:rPr lang="en-US" altLang="zh-CN" dirty="0"/>
              <a:t>IOU</a:t>
            </a:r>
            <a:r>
              <a:rPr lang="zh-CN" altLang="en-US" dirty="0"/>
              <a:t>）</a:t>
            </a:r>
            <a:endParaRPr lang="zh-CN" altLang="en-US" dirty="0"/>
          </a:p>
        </p:txBody>
      </p:sp>
      <p:sp>
        <p:nvSpPr>
          <p:cNvPr id="6" name="矩形 5"/>
          <p:cNvSpPr/>
          <p:nvPr/>
        </p:nvSpPr>
        <p:spPr>
          <a:xfrm>
            <a:off x="300753" y="162745"/>
            <a:ext cx="4248387" cy="560705"/>
          </a:xfrm>
          <a:prstGeom prst="rect">
            <a:avLst/>
          </a:prstGeom>
          <a:noFill/>
          <a:ln w="15875">
            <a:noFill/>
          </a:ln>
        </p:spPr>
        <p:txBody>
          <a:bodyPr wrap="square" lIns="68580" tIns="34290" rIns="68580" bIns="34290">
            <a:spAutoFit/>
          </a:bodyPr>
          <a:p>
            <a:r>
              <a:rPr lang="zh-CN" altLang="en-US" sz="3200" b="1" dirty="0">
                <a:solidFill>
                  <a:schemeClr val="bg1"/>
                </a:solidFill>
                <a:latin typeface="微软雅黑" panose="020B0503020204020204" charset="-122"/>
                <a:ea typeface="微软雅黑" panose="020B0503020204020204" charset="-122"/>
              </a:rPr>
              <a:t>研究</a:t>
            </a:r>
            <a:r>
              <a:rPr lang="zh-CN" altLang="en-US" sz="3200" b="1" dirty="0">
                <a:solidFill>
                  <a:schemeClr val="bg1"/>
                </a:solidFill>
                <a:latin typeface="微软雅黑" panose="020B0503020204020204" charset="-122"/>
                <a:ea typeface="微软雅黑" panose="020B0503020204020204" charset="-122"/>
              </a:rPr>
              <a:t>框架</a:t>
            </a:r>
            <a:endParaRPr lang="zh-CN" altLang="en-US" sz="3200" b="1" dirty="0">
              <a:solidFill>
                <a:schemeClr val="bg1"/>
              </a:solidFill>
              <a:latin typeface="微软雅黑" panose="020B0503020204020204" charset="-122"/>
              <a:ea typeface="微软雅黑" panose="020B0503020204020204" charset="-122"/>
            </a:endParaRPr>
          </a:p>
        </p:txBody>
      </p:sp>
      <p:pic>
        <p:nvPicPr>
          <p:cNvPr id="3" name="图片 2"/>
          <p:cNvPicPr>
            <a:picLocks noChangeAspect="1"/>
          </p:cNvPicPr>
          <p:nvPr/>
        </p:nvPicPr>
        <p:blipFill>
          <a:blip r:embed="rId1"/>
          <a:stretch>
            <a:fillRect/>
          </a:stretch>
        </p:blipFill>
        <p:spPr>
          <a:xfrm>
            <a:off x="7052945" y="1064260"/>
            <a:ext cx="4909820" cy="2308860"/>
          </a:xfrm>
          <a:prstGeom prst="rect">
            <a:avLst/>
          </a:prstGeom>
        </p:spPr>
      </p:pic>
      <p:pic>
        <p:nvPicPr>
          <p:cNvPr id="8" name="图片 7"/>
          <p:cNvPicPr>
            <a:picLocks noChangeAspect="1"/>
          </p:cNvPicPr>
          <p:nvPr/>
        </p:nvPicPr>
        <p:blipFill>
          <a:blip r:embed="rId2"/>
          <a:stretch>
            <a:fillRect/>
          </a:stretch>
        </p:blipFill>
        <p:spPr>
          <a:xfrm>
            <a:off x="7052945" y="3482975"/>
            <a:ext cx="4890135" cy="2430780"/>
          </a:xfrm>
          <a:prstGeom prst="rect">
            <a:avLst/>
          </a:prstGeom>
        </p:spPr>
      </p:pic>
      <p:pic>
        <p:nvPicPr>
          <p:cNvPr id="9" name="图片 8"/>
          <p:cNvPicPr>
            <a:picLocks noChangeAspect="1"/>
          </p:cNvPicPr>
          <p:nvPr/>
        </p:nvPicPr>
        <p:blipFill>
          <a:blip r:embed="rId3"/>
          <a:stretch>
            <a:fillRect/>
          </a:stretch>
        </p:blipFill>
        <p:spPr>
          <a:xfrm>
            <a:off x="3959860" y="1064260"/>
            <a:ext cx="3007360" cy="5327650"/>
          </a:xfrm>
          <a:prstGeom prst="rect">
            <a:avLst/>
          </a:prstGeom>
        </p:spPr>
      </p:pic>
      <p:sp>
        <p:nvSpPr>
          <p:cNvPr id="10" name="文本框 9"/>
          <p:cNvSpPr txBox="1"/>
          <p:nvPr/>
        </p:nvSpPr>
        <p:spPr>
          <a:xfrm>
            <a:off x="7052945" y="6023610"/>
            <a:ext cx="3442970" cy="306705"/>
          </a:xfrm>
          <a:prstGeom prst="rect">
            <a:avLst/>
          </a:prstGeom>
          <a:noFill/>
        </p:spPr>
        <p:txBody>
          <a:bodyPr wrap="square" rtlCol="0">
            <a:spAutoFit/>
          </a:bodyPr>
          <a:p>
            <a:r>
              <a:rPr lang="zh-CN" altLang="en-US" sz="1400"/>
              <a:t>图</a:t>
            </a:r>
            <a:r>
              <a:rPr lang="en-US" altLang="zh-CN" sz="1400"/>
              <a:t> Unet</a:t>
            </a:r>
            <a:r>
              <a:rPr lang="zh-CN" altLang="en-US" sz="1400"/>
              <a:t>运行结果</a:t>
            </a:r>
            <a:endParaRPr lang="zh-CN" altLang="en-US" sz="1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753" y="162745"/>
            <a:ext cx="4236957"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二、后 续 计 划</a:t>
            </a:r>
            <a:endParaRPr lang="en-GB" altLang="zh-CN" sz="3200" b="1" dirty="0">
              <a:solidFill>
                <a:schemeClr val="bg1"/>
              </a:solidFill>
              <a:latin typeface="微软雅黑" panose="020B0503020204020204" charset="-122"/>
              <a:ea typeface="微软雅黑" panose="020B0503020204020204" charset="-122"/>
            </a:endParaRPr>
          </a:p>
        </p:txBody>
      </p:sp>
      <p:sp>
        <p:nvSpPr>
          <p:cNvPr id="2" name="文本框 1"/>
          <p:cNvSpPr txBox="1"/>
          <p:nvPr/>
        </p:nvSpPr>
        <p:spPr>
          <a:xfrm>
            <a:off x="814070" y="1859915"/>
            <a:ext cx="3390265" cy="2861310"/>
          </a:xfrm>
          <a:prstGeom prst="rect">
            <a:avLst/>
          </a:prstGeom>
          <a:noFill/>
        </p:spPr>
        <p:txBody>
          <a:bodyPr wrap="square" rtlCol="0">
            <a:spAutoFit/>
          </a:bodyPr>
          <a:lstStyle/>
          <a:p>
            <a:r>
              <a:rPr lang="en-US" altLang="zh-CN" dirty="0"/>
              <a:t>1</a:t>
            </a:r>
            <a:r>
              <a:rPr lang="zh-CN" altLang="en-US" dirty="0"/>
              <a:t>、论文阅读方向：</a:t>
            </a:r>
            <a:r>
              <a:rPr lang="en-US" altLang="zh-CN" dirty="0"/>
              <a:t>Unet</a:t>
            </a:r>
            <a:r>
              <a:rPr lang="zh-CN" altLang="en-US" dirty="0"/>
              <a:t>的应用</a:t>
            </a:r>
            <a:r>
              <a:rPr lang="zh-CN" altLang="en-US" dirty="0"/>
              <a:t>的相关</a:t>
            </a:r>
            <a:r>
              <a:rPr lang="zh-CN" altLang="en-US" dirty="0"/>
              <a:t>论文，医学影像、弱监督（代表性的几篇论文）</a:t>
            </a:r>
            <a:endParaRPr lang="en-US" altLang="zh-CN" dirty="0"/>
          </a:p>
          <a:p>
            <a:endParaRPr lang="en-US" altLang="zh-CN" dirty="0"/>
          </a:p>
          <a:p>
            <a:r>
              <a:rPr lang="en-US" altLang="zh-CN" dirty="0"/>
              <a:t>2</a:t>
            </a:r>
            <a:r>
              <a:rPr lang="zh-CN" altLang="en-US" dirty="0"/>
              <a:t>、数据集：</a:t>
            </a:r>
            <a:r>
              <a:rPr lang="zh-CN" altLang="en-US" dirty="0"/>
              <a:t>标注数据集</a:t>
            </a:r>
            <a:endParaRPr lang="zh-CN" altLang="en-US" dirty="0"/>
          </a:p>
          <a:p>
            <a:endParaRPr lang="zh-CN" altLang="en-US" dirty="0"/>
          </a:p>
          <a:p>
            <a:r>
              <a:rPr lang="en-US" altLang="zh-CN" dirty="0"/>
              <a:t>3</a:t>
            </a:r>
            <a:r>
              <a:rPr lang="zh-CN" altLang="en-US" dirty="0"/>
              <a:t>、代码：数据集标注后，</a:t>
            </a:r>
            <a:r>
              <a:rPr lang="zh-CN" altLang="en-US" dirty="0"/>
              <a:t>调参</a:t>
            </a:r>
            <a:endParaRPr lang="zh-CN" altLang="en-US" dirty="0"/>
          </a:p>
          <a:p>
            <a:r>
              <a:rPr lang="en-US" altLang="zh-CN" dirty="0"/>
              <a:t>4</a:t>
            </a:r>
            <a:r>
              <a:rPr lang="zh-CN" altLang="en-US" dirty="0"/>
              <a:t>、扩展网络模型，尝试其他模型</a:t>
            </a:r>
            <a:endParaRPr lang="en-US" altLang="zh-CN" dirty="0"/>
          </a:p>
          <a:p>
            <a:endParaRPr lang="zh-CN" altLang="en-US" dirty="0"/>
          </a:p>
        </p:txBody>
      </p:sp>
      <p:sp>
        <p:nvSpPr>
          <p:cNvPr id="5" name="文本框 4"/>
          <p:cNvSpPr txBox="1"/>
          <p:nvPr/>
        </p:nvSpPr>
        <p:spPr>
          <a:xfrm>
            <a:off x="4823460" y="3456305"/>
            <a:ext cx="5719445" cy="1076325"/>
          </a:xfrm>
          <a:prstGeom prst="rect">
            <a:avLst/>
          </a:prstGeom>
          <a:noFill/>
        </p:spPr>
        <p:txBody>
          <a:bodyPr wrap="square" rtlCol="0">
            <a:spAutoFit/>
          </a:bodyPr>
          <a:p>
            <a:pPr indent="0">
              <a:buFont typeface="Wingdings" panose="05000000000000000000" charset="0"/>
              <a:buNone/>
            </a:pPr>
            <a:r>
              <a:rPr lang="en-US" altLang="zh-CN" sz="1600"/>
              <a:t>关键工艺步骤的多张缺陷</a:t>
            </a:r>
            <a:endParaRPr lang="en-US" altLang="zh-CN" sz="1600"/>
          </a:p>
          <a:p>
            <a:pPr marL="742950" lvl="1" indent="-285750">
              <a:buFont typeface="Wingdings" panose="05000000000000000000" charset="0"/>
              <a:buChar char="l"/>
            </a:pPr>
            <a:r>
              <a:rPr lang="zh-CN" altLang="en-US" sz="1600"/>
              <a:t>输入多张</a:t>
            </a:r>
            <a:r>
              <a:rPr lang="zh-CN" altLang="en-US" sz="1600">
                <a:sym typeface="+mn-ea"/>
              </a:rPr>
              <a:t>缺陷</a:t>
            </a:r>
            <a:r>
              <a:rPr lang="zh-CN" altLang="en-US" sz="1600"/>
              <a:t>，输出是否</a:t>
            </a:r>
            <a:r>
              <a:rPr lang="en-US" altLang="zh-CN" sz="1600"/>
              <a:t>die</a:t>
            </a:r>
            <a:r>
              <a:rPr lang="zh-CN" altLang="en-US" sz="1600"/>
              <a:t>，综合得到整个</a:t>
            </a:r>
            <a:r>
              <a:rPr lang="zh-CN" altLang="en-US" sz="1600"/>
              <a:t>晶圆良率，通过学习过程中的缺陷来预测良率</a:t>
            </a:r>
            <a:r>
              <a:rPr lang="en-US" altLang="zh-CN" sz="1600"/>
              <a:t>.</a:t>
            </a:r>
            <a:endParaRPr lang="zh-CN" altLang="en-US" sz="1600"/>
          </a:p>
          <a:p>
            <a:pPr marL="742950" lvl="1" indent="-285750">
              <a:buFont typeface="Wingdings" panose="05000000000000000000" charset="0"/>
              <a:buChar char="l"/>
            </a:pPr>
            <a:endParaRPr lang="zh-CN" altLang="en-US" sz="1600"/>
          </a:p>
        </p:txBody>
      </p:sp>
      <p:grpSp>
        <p:nvGrpSpPr>
          <p:cNvPr id="19" name="组合 18"/>
          <p:cNvGrpSpPr/>
          <p:nvPr/>
        </p:nvGrpSpPr>
        <p:grpSpPr>
          <a:xfrm>
            <a:off x="5192762" y="4416157"/>
            <a:ext cx="6329313" cy="921206"/>
            <a:chOff x="6590" y="7819"/>
            <a:chExt cx="11794" cy="1716"/>
          </a:xfrm>
        </p:grpSpPr>
        <p:pic>
          <p:nvPicPr>
            <p:cNvPr id="8" name="图片 7"/>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6590" y="7819"/>
              <a:ext cx="1701" cy="1701"/>
            </a:xfrm>
            <a:prstGeom prst="rect">
              <a:avLst/>
            </a:prstGeom>
          </p:spPr>
        </p:pic>
        <p:pic>
          <p:nvPicPr>
            <p:cNvPr id="21" name="图片 20"/>
            <p:cNvPicPr>
              <a:picLocks noChangeAspect="1"/>
            </p:cNvPicPr>
            <p:nvPr/>
          </p:nvPicPr>
          <p:blipFill>
            <a:blip r:embed="rId2" cstate="print">
              <a:extLst>
                <a:ext uri="{28A0092B-C50C-407E-A947-70E740481C1C}">
                  <a14:useLocalDpi xmlns:a14="http://schemas.microsoft.com/office/drawing/2010/main" val="0"/>
                </a:ext>
              </a:extLst>
            </a:blip>
            <a:srcRect l="9755" t="27600" r="11873" b="20600"/>
            <a:stretch>
              <a:fillRect/>
            </a:stretch>
          </p:blipFill>
          <p:spPr>
            <a:xfrm>
              <a:off x="8896" y="7819"/>
              <a:ext cx="1700" cy="1700"/>
            </a:xfrm>
            <a:prstGeom prst="rect">
              <a:avLst/>
            </a:prstGeom>
          </p:spPr>
        </p:pic>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553" y="7830"/>
              <a:ext cx="1695" cy="1694"/>
            </a:xfrm>
            <a:prstGeom prst="rect">
              <a:avLst/>
            </a:prstGeom>
          </p:spPr>
        </p:pic>
        <p:pic>
          <p:nvPicPr>
            <p:cNvPr id="23" name="图片 22"/>
            <p:cNvPicPr>
              <a:picLocks noChangeAspect="1"/>
            </p:cNvPicPr>
            <p:nvPr/>
          </p:nvPicPr>
          <p:blipFill>
            <a:blip r:embed="rId4"/>
            <a:srcRect l="50579" t="34739" r="1051" b="34951"/>
            <a:stretch>
              <a:fillRect/>
            </a:stretch>
          </p:blipFill>
          <p:spPr>
            <a:xfrm>
              <a:off x="11201" y="7830"/>
              <a:ext cx="1747" cy="1690"/>
            </a:xfrm>
            <a:prstGeom prst="rect">
              <a:avLst/>
            </a:prstGeom>
          </p:spPr>
        </p:pic>
        <p:sp>
          <p:nvSpPr>
            <p:cNvPr id="10" name="加号 9"/>
            <p:cNvSpPr/>
            <p:nvPr/>
          </p:nvSpPr>
          <p:spPr>
            <a:xfrm>
              <a:off x="8377" y="8493"/>
              <a:ext cx="480" cy="480"/>
            </a:xfrm>
            <a:prstGeom prst="mathPl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加号 12"/>
            <p:cNvSpPr/>
            <p:nvPr/>
          </p:nvSpPr>
          <p:spPr>
            <a:xfrm>
              <a:off x="10659" y="8498"/>
              <a:ext cx="480" cy="480"/>
            </a:xfrm>
            <a:prstGeom prst="mathPl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加号 13"/>
            <p:cNvSpPr/>
            <p:nvPr/>
          </p:nvSpPr>
          <p:spPr>
            <a:xfrm>
              <a:off x="13011" y="8493"/>
              <a:ext cx="480" cy="480"/>
            </a:xfrm>
            <a:prstGeom prst="mathPl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右箭头 14"/>
            <p:cNvSpPr/>
            <p:nvPr/>
          </p:nvSpPr>
          <p:spPr>
            <a:xfrm>
              <a:off x="15609" y="8586"/>
              <a:ext cx="1080" cy="28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文本框 15"/>
            <p:cNvSpPr txBox="1"/>
            <p:nvPr/>
          </p:nvSpPr>
          <p:spPr>
            <a:xfrm>
              <a:off x="17050" y="8448"/>
              <a:ext cx="1334" cy="1087"/>
            </a:xfrm>
            <a:prstGeom prst="rect">
              <a:avLst/>
            </a:prstGeom>
            <a:noFill/>
          </p:spPr>
          <p:txBody>
            <a:bodyPr wrap="square" rtlCol="0">
              <a:spAutoFit/>
            </a:bodyPr>
            <a:p>
              <a:r>
                <a:rPr lang="zh-CN" altLang="en-US" sz="1600" b="1"/>
                <a:t>单个</a:t>
              </a:r>
              <a:r>
                <a:rPr lang="en-US" altLang="zh-CN" sz="1600" b="1"/>
                <a:t>Y/N</a:t>
              </a:r>
              <a:r>
                <a:rPr lang="zh-CN" altLang="en-US" sz="1600" b="1"/>
                <a:t>？</a:t>
              </a:r>
              <a:endParaRPr lang="zh-CN" altLang="en-US" sz="1600" b="1"/>
            </a:p>
          </p:txBody>
        </p:sp>
      </p:grpSp>
      <p:graphicFrame>
        <p:nvGraphicFramePr>
          <p:cNvPr id="17" name="图示 16"/>
          <p:cNvGraphicFramePr/>
          <p:nvPr/>
        </p:nvGraphicFramePr>
        <p:xfrm>
          <a:off x="5268595" y="2180590"/>
          <a:ext cx="6026150" cy="101092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8" name="文本框 17"/>
          <p:cNvSpPr txBox="1"/>
          <p:nvPr/>
        </p:nvSpPr>
        <p:spPr>
          <a:xfrm>
            <a:off x="4823460" y="1420495"/>
            <a:ext cx="7209790" cy="614045"/>
          </a:xfrm>
          <a:prstGeom prst="rect">
            <a:avLst/>
          </a:prstGeom>
          <a:noFill/>
        </p:spPr>
        <p:txBody>
          <a:bodyPr wrap="square" rtlCol="0">
            <a:spAutoFit/>
          </a:bodyPr>
          <a:p>
            <a:pPr indent="0">
              <a:buFont typeface="Wingdings" panose="05000000000000000000" charset="0"/>
              <a:buNone/>
            </a:pPr>
            <a:r>
              <a:rPr lang="zh-CN" altLang="en-US" b="1"/>
              <a:t>长期框架：三大块</a:t>
            </a:r>
            <a:endParaRPr lang="en-US" altLang="zh-CN" b="1"/>
          </a:p>
          <a:p>
            <a:pPr marL="742950" lvl="1" indent="-285750">
              <a:buFont typeface="Wingdings" panose="05000000000000000000" charset="0"/>
              <a:buChar char="l"/>
            </a:pPr>
            <a:r>
              <a:rPr lang="zh-CN" altLang="en-US" sz="1600"/>
              <a:t>分割、分类、识别</a:t>
            </a:r>
            <a:r>
              <a:rPr lang="en-US" altLang="zh-CN" sz="1600"/>
              <a:t>→</a:t>
            </a:r>
            <a:r>
              <a:rPr lang="zh-CN" altLang="en-US" sz="1600"/>
              <a:t>机器学习分析</a:t>
            </a:r>
            <a:r>
              <a:rPr lang="en-US" altLang="zh-CN" sz="1600"/>
              <a:t>→</a:t>
            </a:r>
            <a:r>
              <a:rPr lang="zh-CN" altLang="en-US" sz="1600"/>
              <a:t>良率</a:t>
            </a:r>
            <a:r>
              <a:rPr lang="zh-CN" altLang="en-US" sz="1600"/>
              <a:t>预测</a:t>
            </a:r>
            <a:endParaRPr lang="zh-CN" altLang="en-US" sz="1600"/>
          </a:p>
        </p:txBody>
      </p:sp>
      <p:sp>
        <p:nvSpPr>
          <p:cNvPr id="20" name="文本框 19"/>
          <p:cNvSpPr txBox="1"/>
          <p:nvPr/>
        </p:nvSpPr>
        <p:spPr>
          <a:xfrm>
            <a:off x="814070" y="1420495"/>
            <a:ext cx="2698115" cy="368300"/>
          </a:xfrm>
          <a:prstGeom prst="rect">
            <a:avLst/>
          </a:prstGeom>
          <a:noFill/>
        </p:spPr>
        <p:txBody>
          <a:bodyPr wrap="square" rtlCol="0">
            <a:spAutoFit/>
          </a:bodyPr>
          <a:p>
            <a:pPr indent="0">
              <a:buFont typeface="Wingdings" panose="05000000000000000000" charset="0"/>
              <a:buNone/>
            </a:pPr>
            <a:r>
              <a:rPr lang="zh-CN" altLang="en-US" b="1"/>
              <a:t>短期任务</a:t>
            </a:r>
            <a:endParaRPr lang="zh-CN" altLang="en-US" b="1"/>
          </a:p>
        </p:txBody>
      </p:sp>
    </p:spTree>
  </p:cSld>
  <p:clrMapOvr>
    <a:masterClrMapping/>
  </p:clrMapOvr>
</p:sld>
</file>

<file path=ppt/tags/tag1.xml><?xml version="1.0" encoding="utf-8"?>
<p:tagLst xmlns:p="http://schemas.openxmlformats.org/presentationml/2006/main">
  <p:tag name="KSO_WM_UNIT_PLACING_PICTURE_USER_VIEWPORT" val="{&quot;height&quot;:3215,&quot;width&quot;:9035}"/>
</p:tagLst>
</file>

<file path=ppt/tags/tag2.xml><?xml version="1.0" encoding="utf-8"?>
<p:tagLst xmlns:p="http://schemas.openxmlformats.org/presentationml/2006/main">
  <p:tag name="KSO_WM_UNIT_PLACING_PICTURE_USER_VIEWPORT" val="{&quot;height&quot;:3427,&quot;width&quot;:4316}"/>
</p:tagLst>
</file>

<file path=ppt/tags/tag3.xml><?xml version="1.0" encoding="utf-8"?>
<p:tagLst xmlns:p="http://schemas.openxmlformats.org/presentationml/2006/main">
  <p:tag name="COMMONDATA" val="eyJoZGlkIjoiZWNlNjZlNDQ3NmJlMjc5MjRkOGYxNjBiOTE1N2M0YWUifQ=="/>
  <p:tag name="KSO_WPP_MARK_KEY" val="9880b1e7-4d34-48d0-bd8b-664c44bd17f9"/>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新罗马-宋体">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0</TotalTime>
  <Words>1732</Words>
  <Application>WPS 演示</Application>
  <PresentationFormat>宽屏</PresentationFormat>
  <Paragraphs>117</Paragraphs>
  <Slides>10</Slides>
  <Notes>6</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Arial</vt:lpstr>
      <vt:lpstr>宋体</vt:lpstr>
      <vt:lpstr>Wingdings</vt:lpstr>
      <vt:lpstr>微软雅黑</vt:lpstr>
      <vt:lpstr>Impact</vt:lpstr>
      <vt:lpstr>Wingdings</vt:lpstr>
      <vt:lpstr>Arial Unicode MS</vt:lpstr>
      <vt:lpstr>Times New Roman</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Sun Ying</dc:creator>
  <cp:lastModifiedBy>彩虹里的山楂</cp:lastModifiedBy>
  <cp:revision>157</cp:revision>
  <dcterms:created xsi:type="dcterms:W3CDTF">2020-11-15T08:36:00Z</dcterms:created>
  <dcterms:modified xsi:type="dcterms:W3CDTF">2022-11-07T05:06:24Z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ICV">
    <vt:lpwstr>D9EEB4CB7BFE4E65A4BB38EB15B4C6ED</vt:lpwstr>
  </property>
</Properties>
</file>

<file path=docProps/thumbnail.jpeg>
</file>